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74" r:id="rId2"/>
    <p:sldId id="275" r:id="rId3"/>
    <p:sldId id="273" r:id="rId4"/>
    <p:sldId id="286" r:id="rId5"/>
    <p:sldId id="263" r:id="rId6"/>
    <p:sldId id="287" r:id="rId7"/>
    <p:sldId id="277" r:id="rId8"/>
    <p:sldId id="279" r:id="rId9"/>
    <p:sldId id="280" r:id="rId10"/>
    <p:sldId id="259" r:id="rId11"/>
    <p:sldId id="281" r:id="rId12"/>
    <p:sldId id="268" r:id="rId13"/>
    <p:sldId id="269" r:id="rId14"/>
    <p:sldId id="270" r:id="rId15"/>
    <p:sldId id="258" r:id="rId16"/>
    <p:sldId id="272" r:id="rId17"/>
    <p:sldId id="284" r:id="rId18"/>
    <p:sldId id="285" r:id="rId19"/>
    <p:sldId id="288" r:id="rId20"/>
    <p:sldId id="289" r:id="rId21"/>
    <p:sldId id="290" r:id="rId22"/>
    <p:sldId id="291" r:id="rId23"/>
    <p:sldId id="283" r:id="rId24"/>
    <p:sldId id="296" r:id="rId25"/>
    <p:sldId id="297" r:id="rId26"/>
    <p:sldId id="292" r:id="rId27"/>
    <p:sldId id="293" r:id="rId28"/>
    <p:sldId id="294" r:id="rId29"/>
  </p:sldIdLst>
  <p:sldSz cx="18288000" cy="10287000"/>
  <p:notesSz cx="6858000" cy="9144000"/>
  <p:embeddedFontLst>
    <p:embeddedFont>
      <p:font typeface="나눔고딕" panose="020B0600000101010101" charset="-12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나눔고딕 ExtraBold" panose="020B0600000101010101" charset="-127"/>
      <p:bold r:id="rId39"/>
    </p:embeddedFont>
    <p:embeddedFont>
      <p:font typeface="Arimo" panose="020B0600000101010101" charset="-127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80" userDrawn="1">
          <p15:clr>
            <a:srgbClr val="A4A3A4"/>
          </p15:clr>
        </p15:guide>
        <p15:guide id="2" pos="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DDE8"/>
    <a:srgbClr val="C8E6EE"/>
    <a:srgbClr val="84C6D8"/>
    <a:srgbClr val="2E7D92"/>
    <a:srgbClr val="6DBCD1"/>
    <a:srgbClr val="4BACC6"/>
    <a:srgbClr val="3287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8E9BDB-96C8-4E53-A350-8B642B15BC7A}" v="552" dt="2024-10-14T14:45:53.8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9247" autoAdjust="0"/>
  </p:normalViewPr>
  <p:slideViewPr>
    <p:cSldViewPr>
      <p:cViewPr varScale="1">
        <p:scale>
          <a:sx n="49" d="100"/>
          <a:sy n="49" d="100"/>
        </p:scale>
        <p:origin x="-114" y="-408"/>
      </p:cViewPr>
      <p:guideLst>
        <p:guide orient="horz" pos="1080"/>
        <p:guide pos="7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연 김" userId="ae31c62fd25e2898" providerId="LiveId" clId="{AD8E9BDB-96C8-4E53-A350-8B642B15BC7A}"/>
    <pc:docChg chg="undo redo custSel addSld delSld modSld sldOrd">
      <pc:chgData name="서연 김" userId="ae31c62fd25e2898" providerId="LiveId" clId="{AD8E9BDB-96C8-4E53-A350-8B642B15BC7A}" dt="2024-10-14T14:45:53.816" v="4999"/>
      <pc:docMkLst>
        <pc:docMk/>
      </pc:docMkLst>
      <pc:sldChg chg="del">
        <pc:chgData name="서연 김" userId="ae31c62fd25e2898" providerId="LiveId" clId="{AD8E9BDB-96C8-4E53-A350-8B642B15BC7A}" dt="2024-10-14T06:46:04.087" v="3575" actId="47"/>
        <pc:sldMkLst>
          <pc:docMk/>
          <pc:sldMk cId="0" sldId="256"/>
        </pc:sldMkLst>
      </pc:sldChg>
      <pc:sldChg chg="del">
        <pc:chgData name="서연 김" userId="ae31c62fd25e2898" providerId="LiveId" clId="{AD8E9BDB-96C8-4E53-A350-8B642B15BC7A}" dt="2024-10-14T06:46:32.042" v="3578" actId="47"/>
        <pc:sldMkLst>
          <pc:docMk/>
          <pc:sldMk cId="0" sldId="257"/>
        </pc:sldMkLst>
      </pc:sldChg>
      <pc:sldChg chg="addSp delSp modSp add del mod">
        <pc:chgData name="서연 김" userId="ae31c62fd25e2898" providerId="LiveId" clId="{AD8E9BDB-96C8-4E53-A350-8B642B15BC7A}" dt="2024-10-14T14:39:28.871" v="4809"/>
        <pc:sldMkLst>
          <pc:docMk/>
          <pc:sldMk cId="0" sldId="258"/>
        </pc:sldMkLst>
        <pc:spChg chg="mod">
          <ac:chgData name="서연 김" userId="ae31c62fd25e2898" providerId="LiveId" clId="{AD8E9BDB-96C8-4E53-A350-8B642B15BC7A}" dt="2024-10-14T14:38:55.181" v="4793" actId="2711"/>
          <ac:spMkLst>
            <pc:docMk/>
            <pc:sldMk cId="0" sldId="258"/>
            <ac:spMk id="2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55.181" v="4793" actId="2711"/>
          <ac:spMkLst>
            <pc:docMk/>
            <pc:sldMk cId="0" sldId="258"/>
            <ac:spMk id="3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55.181" v="4793" actId="2711"/>
          <ac:spMkLst>
            <pc:docMk/>
            <pc:sldMk cId="0" sldId="258"/>
            <ac:spMk id="4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55.181" v="4793" actId="2711"/>
          <ac:spMkLst>
            <pc:docMk/>
            <pc:sldMk cId="0" sldId="258"/>
            <ac:spMk id="5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55.181" v="4793" actId="2711"/>
          <ac:spMkLst>
            <pc:docMk/>
            <pc:sldMk cId="0" sldId="258"/>
            <ac:spMk id="6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55.181" v="4793" actId="2711"/>
          <ac:spMkLst>
            <pc:docMk/>
            <pc:sldMk cId="0" sldId="258"/>
            <ac:spMk id="7" creationId="{00000000-0000-0000-0000-000000000000}"/>
          </ac:spMkLst>
        </pc:spChg>
        <pc:spChg chg="del mod">
          <ac:chgData name="서연 김" userId="ae31c62fd25e2898" providerId="LiveId" clId="{AD8E9BDB-96C8-4E53-A350-8B642B15BC7A}" dt="2024-10-14T14:39:10.672" v="4795" actId="478"/>
          <ac:spMkLst>
            <pc:docMk/>
            <pc:sldMk cId="0" sldId="258"/>
            <ac:spMk id="8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9:06.703" v="4794" actId="113"/>
          <ac:spMkLst>
            <pc:docMk/>
            <pc:sldMk cId="0" sldId="258"/>
            <ac:spMk id="9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9:06.703" v="4794" actId="113"/>
          <ac:spMkLst>
            <pc:docMk/>
            <pc:sldMk cId="0" sldId="258"/>
            <ac:spMk id="10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9:06.703" v="4794" actId="113"/>
          <ac:spMkLst>
            <pc:docMk/>
            <pc:sldMk cId="0" sldId="258"/>
            <ac:spMk id="11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55.181" v="4793" actId="2711"/>
          <ac:spMkLst>
            <pc:docMk/>
            <pc:sldMk cId="0" sldId="258"/>
            <ac:spMk id="12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55.181" v="4793" actId="2711"/>
          <ac:spMkLst>
            <pc:docMk/>
            <pc:sldMk cId="0" sldId="258"/>
            <ac:spMk id="13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55.181" v="4793" actId="2711"/>
          <ac:spMkLst>
            <pc:docMk/>
            <pc:sldMk cId="0" sldId="258"/>
            <ac:spMk id="14" creationId="{00000000-0000-0000-0000-000000000000}"/>
          </ac:spMkLst>
        </pc:spChg>
        <pc:spChg chg="add mod">
          <ac:chgData name="서연 김" userId="ae31c62fd25e2898" providerId="LiveId" clId="{AD8E9BDB-96C8-4E53-A350-8B642B15BC7A}" dt="2024-10-14T14:39:28.871" v="4809"/>
          <ac:spMkLst>
            <pc:docMk/>
            <pc:sldMk cId="0" sldId="258"/>
            <ac:spMk id="15" creationId="{84AF9CD8-9030-52E2-2143-136C5E0EF2E5}"/>
          </ac:spMkLst>
        </pc:spChg>
      </pc:sldChg>
      <pc:sldChg chg="addSp delSp modSp mod ord">
        <pc:chgData name="서연 김" userId="ae31c62fd25e2898" providerId="LiveId" clId="{AD8E9BDB-96C8-4E53-A350-8B642B15BC7A}" dt="2024-10-14T07:32:11.071" v="4347" actId="1076"/>
        <pc:sldMkLst>
          <pc:docMk/>
          <pc:sldMk cId="0" sldId="259"/>
        </pc:sldMkLst>
        <pc:spChg chg="mod">
          <ac:chgData name="서연 김" userId="ae31c62fd25e2898" providerId="LiveId" clId="{AD8E9BDB-96C8-4E53-A350-8B642B15BC7A}" dt="2024-10-14T07:29:13.813" v="4324" actId="165"/>
          <ac:spMkLst>
            <pc:docMk/>
            <pc:sldMk cId="0" sldId="259"/>
            <ac:spMk id="4" creationId="{00000000-0000-0000-0000-000000000000}"/>
          </ac:spMkLst>
        </pc:spChg>
        <pc:spChg chg="mod">
          <ac:chgData name="서연 김" userId="ae31c62fd25e2898" providerId="LiveId" clId="{AD8E9BDB-96C8-4E53-A350-8B642B15BC7A}" dt="2024-10-14T07:29:13.813" v="4324" actId="165"/>
          <ac:spMkLst>
            <pc:docMk/>
            <pc:sldMk cId="0" sldId="259"/>
            <ac:spMk id="5" creationId="{00000000-0000-0000-0000-000000000000}"/>
          </ac:spMkLst>
        </pc:spChg>
        <pc:spChg chg="mod">
          <ac:chgData name="서연 김" userId="ae31c62fd25e2898" providerId="LiveId" clId="{AD8E9BDB-96C8-4E53-A350-8B642B15BC7A}" dt="2024-10-14T07:29:13.813" v="4324" actId="165"/>
          <ac:spMkLst>
            <pc:docMk/>
            <pc:sldMk cId="0" sldId="259"/>
            <ac:spMk id="6" creationId="{00000000-0000-0000-0000-000000000000}"/>
          </ac:spMkLst>
        </pc:spChg>
        <pc:spChg chg="mod">
          <ac:chgData name="서연 김" userId="ae31c62fd25e2898" providerId="LiveId" clId="{AD8E9BDB-96C8-4E53-A350-8B642B15BC7A}" dt="2024-10-14T07:29:13.813" v="4324" actId="165"/>
          <ac:spMkLst>
            <pc:docMk/>
            <pc:sldMk cId="0" sldId="259"/>
            <ac:spMk id="9" creationId="{00000000-0000-0000-0000-000000000000}"/>
          </ac:spMkLst>
        </pc:spChg>
        <pc:spChg chg="mod">
          <ac:chgData name="서연 김" userId="ae31c62fd25e2898" providerId="LiveId" clId="{AD8E9BDB-96C8-4E53-A350-8B642B15BC7A}" dt="2024-10-14T07:29:13.813" v="4324" actId="165"/>
          <ac:spMkLst>
            <pc:docMk/>
            <pc:sldMk cId="0" sldId="259"/>
            <ac:spMk id="10" creationId="{00000000-0000-0000-0000-000000000000}"/>
          </ac:spMkLst>
        </pc:spChg>
        <pc:spChg chg="mod">
          <ac:chgData name="서연 김" userId="ae31c62fd25e2898" providerId="LiveId" clId="{AD8E9BDB-96C8-4E53-A350-8B642B15BC7A}" dt="2024-10-14T07:29:13.813" v="4324" actId="165"/>
          <ac:spMkLst>
            <pc:docMk/>
            <pc:sldMk cId="0" sldId="259"/>
            <ac:spMk id="11" creationId="{00000000-0000-0000-0000-000000000000}"/>
          </ac:spMkLst>
        </pc:spChg>
        <pc:spChg chg="mod">
          <ac:chgData name="서연 김" userId="ae31c62fd25e2898" providerId="LiveId" clId="{AD8E9BDB-96C8-4E53-A350-8B642B15BC7A}" dt="2024-10-14T07:29:13.813" v="4324" actId="165"/>
          <ac:spMkLst>
            <pc:docMk/>
            <pc:sldMk cId="0" sldId="259"/>
            <ac:spMk id="14" creationId="{00000000-0000-0000-0000-000000000000}"/>
          </ac:spMkLst>
        </pc:spChg>
        <pc:spChg chg="mod">
          <ac:chgData name="서연 김" userId="ae31c62fd25e2898" providerId="LiveId" clId="{AD8E9BDB-96C8-4E53-A350-8B642B15BC7A}" dt="2024-10-14T07:29:13.813" v="4324" actId="165"/>
          <ac:spMkLst>
            <pc:docMk/>
            <pc:sldMk cId="0" sldId="259"/>
            <ac:spMk id="15" creationId="{00000000-0000-0000-0000-000000000000}"/>
          </ac:spMkLst>
        </pc:spChg>
        <pc:spChg chg="mod">
          <ac:chgData name="서연 김" userId="ae31c62fd25e2898" providerId="LiveId" clId="{AD8E9BDB-96C8-4E53-A350-8B642B15BC7A}" dt="2024-10-14T07:29:13.813" v="4324" actId="165"/>
          <ac:spMkLst>
            <pc:docMk/>
            <pc:sldMk cId="0" sldId="259"/>
            <ac:spMk id="16" creationId="{00000000-0000-0000-0000-000000000000}"/>
          </ac:spMkLst>
        </pc:spChg>
        <pc:spChg chg="mod">
          <ac:chgData name="서연 김" userId="ae31c62fd25e2898" providerId="LiveId" clId="{AD8E9BDB-96C8-4E53-A350-8B642B15BC7A}" dt="2024-10-14T07:30:46.580" v="4338" actId="164"/>
          <ac:spMkLst>
            <pc:docMk/>
            <pc:sldMk cId="0" sldId="259"/>
            <ac:spMk id="19" creationId="{00000000-0000-0000-0000-000000000000}"/>
          </ac:spMkLst>
        </pc:spChg>
        <pc:spChg chg="mod">
          <ac:chgData name="서연 김" userId="ae31c62fd25e2898" providerId="LiveId" clId="{AD8E9BDB-96C8-4E53-A350-8B642B15BC7A}" dt="2024-10-14T07:30:46.580" v="4338" actId="164"/>
          <ac:spMkLst>
            <pc:docMk/>
            <pc:sldMk cId="0" sldId="259"/>
            <ac:spMk id="20" creationId="{00000000-0000-0000-0000-000000000000}"/>
          </ac:spMkLst>
        </pc:spChg>
        <pc:spChg chg="mod">
          <ac:chgData name="서연 김" userId="ae31c62fd25e2898" providerId="LiveId" clId="{AD8E9BDB-96C8-4E53-A350-8B642B15BC7A}" dt="2024-10-14T07:30:46.580" v="4338" actId="164"/>
          <ac:spMkLst>
            <pc:docMk/>
            <pc:sldMk cId="0" sldId="259"/>
            <ac:spMk id="21" creationId="{00000000-0000-0000-0000-000000000000}"/>
          </ac:spMkLst>
        </pc:spChg>
        <pc:spChg chg="del mod">
          <ac:chgData name="서연 김" userId="ae31c62fd25e2898" providerId="LiveId" clId="{AD8E9BDB-96C8-4E53-A350-8B642B15BC7A}" dt="2024-10-14T07:18:07.256" v="3815" actId="478"/>
          <ac:spMkLst>
            <pc:docMk/>
            <pc:sldMk cId="0" sldId="259"/>
            <ac:spMk id="22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32:11.071" v="4347" actId="1076"/>
          <ac:spMkLst>
            <pc:docMk/>
            <pc:sldMk cId="0" sldId="259"/>
            <ac:spMk id="23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30:15.339" v="4334" actId="164"/>
          <ac:spMkLst>
            <pc:docMk/>
            <pc:sldMk cId="0" sldId="259"/>
            <ac:spMk id="24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30:27.903" v="4335" actId="164"/>
          <ac:spMkLst>
            <pc:docMk/>
            <pc:sldMk cId="0" sldId="259"/>
            <ac:spMk id="25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30:35.037" v="4336" actId="164"/>
          <ac:spMkLst>
            <pc:docMk/>
            <pc:sldMk cId="0" sldId="259"/>
            <ac:spMk id="26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30:55.825" v="4339" actId="164"/>
          <ac:spMkLst>
            <pc:docMk/>
            <pc:sldMk cId="0" sldId="259"/>
            <ac:spMk id="27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32:11.071" v="4347" actId="1076"/>
          <ac:spMkLst>
            <pc:docMk/>
            <pc:sldMk cId="0" sldId="259"/>
            <ac:spMk id="28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32:11.071" v="4347" actId="1076"/>
          <ac:spMkLst>
            <pc:docMk/>
            <pc:sldMk cId="0" sldId="259"/>
            <ac:spMk id="29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32:11.071" v="4347" actId="1076"/>
          <ac:spMkLst>
            <pc:docMk/>
            <pc:sldMk cId="0" sldId="259"/>
            <ac:spMk id="30" creationId="{00000000-0000-0000-0000-000000000000}"/>
          </ac:spMkLst>
        </pc:spChg>
        <pc:spChg chg="add mod">
          <ac:chgData name="서연 김" userId="ae31c62fd25e2898" providerId="LiveId" clId="{AD8E9BDB-96C8-4E53-A350-8B642B15BC7A}" dt="2024-10-14T07:18:13.886" v="3853"/>
          <ac:spMkLst>
            <pc:docMk/>
            <pc:sldMk cId="0" sldId="259"/>
            <ac:spMk id="31" creationId="{73AD0AF2-8B91-1052-F54C-4EB823D91F68}"/>
          </ac:spMkLst>
        </pc:spChg>
        <pc:spChg chg="add mod">
          <ac:chgData name="서연 김" userId="ae31c62fd25e2898" providerId="LiveId" clId="{AD8E9BDB-96C8-4E53-A350-8B642B15BC7A}" dt="2024-10-14T07:27:35.411" v="4287" actId="1076"/>
          <ac:spMkLst>
            <pc:docMk/>
            <pc:sldMk cId="0" sldId="259"/>
            <ac:spMk id="33" creationId="{302BFD16-E1A9-D8C1-8515-B87123B49FF4}"/>
          </ac:spMkLst>
        </pc:spChg>
        <pc:spChg chg="add mod">
          <ac:chgData name="서연 김" userId="ae31c62fd25e2898" providerId="LiveId" clId="{AD8E9BDB-96C8-4E53-A350-8B642B15BC7A}" dt="2024-10-14T07:31:37.678" v="4343" actId="1076"/>
          <ac:spMkLst>
            <pc:docMk/>
            <pc:sldMk cId="0" sldId="259"/>
            <ac:spMk id="34" creationId="{0FC87671-2F6E-140A-D437-B87589998575}"/>
          </ac:spMkLst>
        </pc:spChg>
        <pc:spChg chg="add mod">
          <ac:chgData name="서연 김" userId="ae31c62fd25e2898" providerId="LiveId" clId="{AD8E9BDB-96C8-4E53-A350-8B642B15BC7A}" dt="2024-10-14T07:31:51.966" v="4345" actId="1076"/>
          <ac:spMkLst>
            <pc:docMk/>
            <pc:sldMk cId="0" sldId="259"/>
            <ac:spMk id="35" creationId="{B273FFB8-2C2B-0989-7FFD-0D9A04BB983C}"/>
          </ac:spMkLst>
        </pc:spChg>
        <pc:spChg chg="add mod">
          <ac:chgData name="서연 김" userId="ae31c62fd25e2898" providerId="LiveId" clId="{AD8E9BDB-96C8-4E53-A350-8B642B15BC7A}" dt="2024-10-14T07:31:59.291" v="4346" actId="1076"/>
          <ac:spMkLst>
            <pc:docMk/>
            <pc:sldMk cId="0" sldId="259"/>
            <ac:spMk id="36" creationId="{D6AB8166-2648-092A-3FAB-45A152CF4ACC}"/>
          </ac:spMkLst>
        </pc:spChg>
        <pc:grpChg chg="mod topLvl">
          <ac:chgData name="서연 김" userId="ae31c62fd25e2898" providerId="LiveId" clId="{AD8E9BDB-96C8-4E53-A350-8B642B15BC7A}" dt="2024-10-14T07:30:15.339" v="4334" actId="164"/>
          <ac:grpSpMkLst>
            <pc:docMk/>
            <pc:sldMk cId="0" sldId="259"/>
            <ac:grpSpMk id="2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07:29:13.813" v="4324" actId="165"/>
          <ac:grpSpMkLst>
            <pc:docMk/>
            <pc:sldMk cId="0" sldId="259"/>
            <ac:grpSpMk id="3" creationId="{00000000-0000-0000-0000-000000000000}"/>
          </ac:grpSpMkLst>
        </pc:grpChg>
        <pc:grpChg chg="mod topLvl">
          <ac:chgData name="서연 김" userId="ae31c62fd25e2898" providerId="LiveId" clId="{AD8E9BDB-96C8-4E53-A350-8B642B15BC7A}" dt="2024-10-14T07:30:27.903" v="4335" actId="164"/>
          <ac:grpSpMkLst>
            <pc:docMk/>
            <pc:sldMk cId="0" sldId="259"/>
            <ac:grpSpMk id="7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07:29:13.813" v="4324" actId="165"/>
          <ac:grpSpMkLst>
            <pc:docMk/>
            <pc:sldMk cId="0" sldId="259"/>
            <ac:grpSpMk id="8" creationId="{00000000-0000-0000-0000-000000000000}"/>
          </ac:grpSpMkLst>
        </pc:grpChg>
        <pc:grpChg chg="mod topLvl">
          <ac:chgData name="서연 김" userId="ae31c62fd25e2898" providerId="LiveId" clId="{AD8E9BDB-96C8-4E53-A350-8B642B15BC7A}" dt="2024-10-14T07:30:35.037" v="4336" actId="164"/>
          <ac:grpSpMkLst>
            <pc:docMk/>
            <pc:sldMk cId="0" sldId="259"/>
            <ac:grpSpMk id="12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07:29:13.813" v="4324" actId="165"/>
          <ac:grpSpMkLst>
            <pc:docMk/>
            <pc:sldMk cId="0" sldId="259"/>
            <ac:grpSpMk id="13" creationId="{00000000-0000-0000-0000-000000000000}"/>
          </ac:grpSpMkLst>
        </pc:grpChg>
        <pc:grpChg chg="mod topLvl">
          <ac:chgData name="서연 김" userId="ae31c62fd25e2898" providerId="LiveId" clId="{AD8E9BDB-96C8-4E53-A350-8B642B15BC7A}" dt="2024-10-14T07:30:55.825" v="4339" actId="164"/>
          <ac:grpSpMkLst>
            <pc:docMk/>
            <pc:sldMk cId="0" sldId="259"/>
            <ac:grpSpMk id="17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07:30:46.580" v="4338" actId="164"/>
          <ac:grpSpMkLst>
            <pc:docMk/>
            <pc:sldMk cId="0" sldId="259"/>
            <ac:grpSpMk id="18" creationId="{00000000-0000-0000-0000-000000000000}"/>
          </ac:grpSpMkLst>
        </pc:grpChg>
        <pc:grpChg chg="add del mod">
          <ac:chgData name="서연 김" userId="ae31c62fd25e2898" providerId="LiveId" clId="{AD8E9BDB-96C8-4E53-A350-8B642B15BC7A}" dt="2024-10-14T07:29:13.813" v="4324" actId="165"/>
          <ac:grpSpMkLst>
            <pc:docMk/>
            <pc:sldMk cId="0" sldId="259"/>
            <ac:grpSpMk id="32" creationId="{5A979A43-C80E-E415-2E36-CCB1BBD41B38}"/>
          </ac:grpSpMkLst>
        </pc:grpChg>
        <pc:grpChg chg="add mod">
          <ac:chgData name="서연 김" userId="ae31c62fd25e2898" providerId="LiveId" clId="{AD8E9BDB-96C8-4E53-A350-8B642B15BC7A}" dt="2024-10-14T07:30:15.339" v="4334" actId="164"/>
          <ac:grpSpMkLst>
            <pc:docMk/>
            <pc:sldMk cId="0" sldId="259"/>
            <ac:grpSpMk id="37" creationId="{C63A2025-DA30-346A-E992-2DA502EB9570}"/>
          </ac:grpSpMkLst>
        </pc:grpChg>
        <pc:grpChg chg="add mod">
          <ac:chgData name="서연 김" userId="ae31c62fd25e2898" providerId="LiveId" clId="{AD8E9BDB-96C8-4E53-A350-8B642B15BC7A}" dt="2024-10-14T07:31:04.983" v="4340" actId="408"/>
          <ac:grpSpMkLst>
            <pc:docMk/>
            <pc:sldMk cId="0" sldId="259"/>
            <ac:grpSpMk id="38" creationId="{0EDD0C7D-5131-394E-A0AF-1966B6A431CE}"/>
          </ac:grpSpMkLst>
        </pc:grpChg>
        <pc:grpChg chg="add mod">
          <ac:chgData name="서연 김" userId="ae31c62fd25e2898" providerId="LiveId" clId="{AD8E9BDB-96C8-4E53-A350-8B642B15BC7A}" dt="2024-10-14T07:31:04.983" v="4340" actId="408"/>
          <ac:grpSpMkLst>
            <pc:docMk/>
            <pc:sldMk cId="0" sldId="259"/>
            <ac:grpSpMk id="39" creationId="{69D96A50-6373-EB6F-A74C-C5896788E5F2}"/>
          </ac:grpSpMkLst>
        </pc:grpChg>
        <pc:grpChg chg="add mod">
          <ac:chgData name="서연 김" userId="ae31c62fd25e2898" providerId="LiveId" clId="{AD8E9BDB-96C8-4E53-A350-8B642B15BC7A}" dt="2024-10-14T07:30:46.580" v="4338" actId="164"/>
          <ac:grpSpMkLst>
            <pc:docMk/>
            <pc:sldMk cId="0" sldId="259"/>
            <ac:grpSpMk id="40" creationId="{CC50C09B-FA0C-EFAE-1AEE-C8F503B1A43B}"/>
          </ac:grpSpMkLst>
        </pc:grpChg>
        <pc:grpChg chg="add mod">
          <ac:chgData name="서연 김" userId="ae31c62fd25e2898" providerId="LiveId" clId="{AD8E9BDB-96C8-4E53-A350-8B642B15BC7A}" dt="2024-10-14T07:30:55.825" v="4339" actId="164"/>
          <ac:grpSpMkLst>
            <pc:docMk/>
            <pc:sldMk cId="0" sldId="259"/>
            <ac:grpSpMk id="41" creationId="{DF0256AF-1049-A7E6-79B8-4F96D4A9FAF8}"/>
          </ac:grpSpMkLst>
        </pc:grpChg>
      </pc:sldChg>
      <pc:sldChg chg="del ord">
        <pc:chgData name="서연 김" userId="ae31c62fd25e2898" providerId="LiveId" clId="{AD8E9BDB-96C8-4E53-A350-8B642B15BC7A}" dt="2024-10-14T07:43:27.702" v="4450" actId="47"/>
        <pc:sldMkLst>
          <pc:docMk/>
          <pc:sldMk cId="0" sldId="260"/>
        </pc:sldMkLst>
      </pc:sldChg>
      <pc:sldChg chg="del">
        <pc:chgData name="서연 김" userId="ae31c62fd25e2898" providerId="LiveId" clId="{AD8E9BDB-96C8-4E53-A350-8B642B15BC7A}" dt="2024-10-14T07:45:46.567" v="4458" actId="47"/>
        <pc:sldMkLst>
          <pc:docMk/>
          <pc:sldMk cId="0" sldId="261"/>
        </pc:sldMkLst>
      </pc:sldChg>
      <pc:sldChg chg="del">
        <pc:chgData name="서연 김" userId="ae31c62fd25e2898" providerId="LiveId" clId="{AD8E9BDB-96C8-4E53-A350-8B642B15BC7A}" dt="2024-10-14T07:45:45.274" v="4457" actId="47"/>
        <pc:sldMkLst>
          <pc:docMk/>
          <pc:sldMk cId="0" sldId="262"/>
        </pc:sldMkLst>
      </pc:sldChg>
      <pc:sldChg chg="addSp delSp modSp mod ord">
        <pc:chgData name="서연 김" userId="ae31c62fd25e2898" providerId="LiveId" clId="{AD8E9BDB-96C8-4E53-A350-8B642B15BC7A}" dt="2024-10-14T07:02:29.479" v="3696" actId="1076"/>
        <pc:sldMkLst>
          <pc:docMk/>
          <pc:sldMk cId="0" sldId="263"/>
        </pc:sldMkLst>
        <pc:spChg chg="mod">
          <ac:chgData name="서연 김" userId="ae31c62fd25e2898" providerId="LiveId" clId="{AD8E9BDB-96C8-4E53-A350-8B642B15BC7A}" dt="2024-10-14T06:42:55.544" v="3547" actId="1076"/>
          <ac:spMkLst>
            <pc:docMk/>
            <pc:sldMk cId="0" sldId="263"/>
            <ac:spMk id="4" creationId="{9D973C53-EE13-6C10-9677-E12C83D7843D}"/>
          </ac:spMkLst>
        </pc:spChg>
        <pc:spChg chg="del">
          <ac:chgData name="서연 김" userId="ae31c62fd25e2898" providerId="LiveId" clId="{AD8E9BDB-96C8-4E53-A350-8B642B15BC7A}" dt="2024-10-13T09:58:41.994" v="1406" actId="478"/>
          <ac:spMkLst>
            <pc:docMk/>
            <pc:sldMk cId="0" sldId="263"/>
            <ac:spMk id="5" creationId="{00000000-0000-0000-0000-000000000000}"/>
          </ac:spMkLst>
        </pc:spChg>
        <pc:spChg chg="mod">
          <ac:chgData name="서연 김" userId="ae31c62fd25e2898" providerId="LiveId" clId="{AD8E9BDB-96C8-4E53-A350-8B642B15BC7A}" dt="2024-10-14T06:43:01.786" v="3556"/>
          <ac:spMkLst>
            <pc:docMk/>
            <pc:sldMk cId="0" sldId="263"/>
            <ac:spMk id="5" creationId="{2C5F6B1D-E7C2-0616-356B-51299AE2349D}"/>
          </ac:spMkLst>
        </pc:spChg>
        <pc:spChg chg="mod">
          <ac:chgData name="서연 김" userId="ae31c62fd25e2898" providerId="LiveId" clId="{AD8E9BDB-96C8-4E53-A350-8B642B15BC7A}" dt="2024-10-13T10:47:55.868" v="2495"/>
          <ac:spMkLst>
            <pc:docMk/>
            <pc:sldMk cId="0" sldId="263"/>
            <ac:spMk id="10" creationId="{00000000-0000-0000-0000-000000000000}"/>
          </ac:spMkLst>
        </pc:spChg>
        <pc:spChg chg="mod">
          <ac:chgData name="서연 김" userId="ae31c62fd25e2898" providerId="LiveId" clId="{AD8E9BDB-96C8-4E53-A350-8B642B15BC7A}" dt="2024-10-13T10:46:49.422" v="2283"/>
          <ac:spMkLst>
            <pc:docMk/>
            <pc:sldMk cId="0" sldId="263"/>
            <ac:spMk id="11" creationId="{00000000-0000-0000-0000-000000000000}"/>
          </ac:spMkLst>
        </pc:spChg>
        <pc:spChg chg="mod">
          <ac:chgData name="서연 김" userId="ae31c62fd25e2898" providerId="LiveId" clId="{AD8E9BDB-96C8-4E53-A350-8B642B15BC7A}" dt="2024-10-14T06:43:08.767" v="3557" actId="1076"/>
          <ac:spMkLst>
            <pc:docMk/>
            <pc:sldMk cId="0" sldId="263"/>
            <ac:spMk id="16" creationId="{00000000-0000-0000-0000-000000000000}"/>
          </ac:spMkLst>
        </pc:spChg>
        <pc:spChg chg="mod">
          <ac:chgData name="서연 김" userId="ae31c62fd25e2898" providerId="LiveId" clId="{AD8E9BDB-96C8-4E53-A350-8B642B15BC7A}" dt="2024-10-14T06:44:04.619" v="3564" actId="1076"/>
          <ac:spMkLst>
            <pc:docMk/>
            <pc:sldMk cId="0" sldId="263"/>
            <ac:spMk id="17" creationId="{00000000-0000-0000-0000-000000000000}"/>
          </ac:spMkLst>
        </pc:spChg>
        <pc:spChg chg="mod">
          <ac:chgData name="서연 김" userId="ae31c62fd25e2898" providerId="LiveId" clId="{AD8E9BDB-96C8-4E53-A350-8B642B15BC7A}" dt="2024-10-13T10:45:24.172" v="2270" actId="20577"/>
          <ac:spMkLst>
            <pc:docMk/>
            <pc:sldMk cId="0" sldId="263"/>
            <ac:spMk id="22" creationId="{00000000-0000-0000-0000-000000000000}"/>
          </ac:spMkLst>
        </pc:spChg>
        <pc:spChg chg="mod">
          <ac:chgData name="서연 김" userId="ae31c62fd25e2898" providerId="LiveId" clId="{AD8E9BDB-96C8-4E53-A350-8B642B15BC7A}" dt="2024-10-13T10:48:05.031" v="2504"/>
          <ac:spMkLst>
            <pc:docMk/>
            <pc:sldMk cId="0" sldId="263"/>
            <ac:spMk id="23" creationId="{00000000-0000-0000-0000-000000000000}"/>
          </ac:spMkLst>
        </pc:spChg>
        <pc:spChg chg="mod">
          <ac:chgData name="서연 김" userId="ae31c62fd25e2898" providerId="LiveId" clId="{AD8E9BDB-96C8-4E53-A350-8B642B15BC7A}" dt="2024-10-14T06:44:21.732" v="3565" actId="1076"/>
          <ac:spMkLst>
            <pc:docMk/>
            <pc:sldMk cId="0" sldId="263"/>
            <ac:spMk id="28" creationId="{00000000-0000-0000-0000-000000000000}"/>
          </ac:spMkLst>
        </pc:spChg>
        <pc:spChg chg="mod">
          <ac:chgData name="서연 김" userId="ae31c62fd25e2898" providerId="LiveId" clId="{AD8E9BDB-96C8-4E53-A350-8B642B15BC7A}" dt="2024-10-13T10:54:11.186" v="3186"/>
          <ac:spMkLst>
            <pc:docMk/>
            <pc:sldMk cId="0" sldId="263"/>
            <ac:spMk id="29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2:29.479" v="3696" actId="1076"/>
          <ac:spMkLst>
            <pc:docMk/>
            <pc:sldMk cId="0" sldId="263"/>
            <ac:spMk id="30" creationId="{00000000-0000-0000-0000-000000000000}"/>
          </ac:spMkLst>
        </pc:spChg>
        <pc:spChg chg="mod">
          <ac:chgData name="서연 김" userId="ae31c62fd25e2898" providerId="LiveId" clId="{AD8E9BDB-96C8-4E53-A350-8B642B15BC7A}" dt="2024-10-14T06:41:23.595" v="3333"/>
          <ac:spMkLst>
            <pc:docMk/>
            <pc:sldMk cId="0" sldId="263"/>
            <ac:spMk id="31" creationId="{0DCF599B-8B81-842C-74BF-0798FAE93965}"/>
          </ac:spMkLst>
        </pc:spChg>
        <pc:spChg chg="mod">
          <ac:chgData name="서연 김" userId="ae31c62fd25e2898" providerId="LiveId" clId="{AD8E9BDB-96C8-4E53-A350-8B642B15BC7A}" dt="2024-10-14T06:41:23.595" v="3333"/>
          <ac:spMkLst>
            <pc:docMk/>
            <pc:sldMk cId="0" sldId="263"/>
            <ac:spMk id="32" creationId="{C255DB96-59F5-5872-F7F3-BCD1A9CAF0FF}"/>
          </ac:spMkLst>
        </pc:spChg>
        <pc:spChg chg="add mod">
          <ac:chgData name="서연 김" userId="ae31c62fd25e2898" providerId="LiveId" clId="{AD8E9BDB-96C8-4E53-A350-8B642B15BC7A}" dt="2024-10-13T10:50:53.191" v="2834" actId="20577"/>
          <ac:spMkLst>
            <pc:docMk/>
            <pc:sldMk cId="0" sldId="263"/>
            <ac:spMk id="34" creationId="{2652CF72-52DC-D0C4-BF94-65A0191EB8F8}"/>
          </ac:spMkLst>
        </pc:spChg>
        <pc:spChg chg="mod">
          <ac:chgData name="서연 김" userId="ae31c62fd25e2898" providerId="LiveId" clId="{AD8E9BDB-96C8-4E53-A350-8B642B15BC7A}" dt="2024-10-13T10:51:04.622" v="2838"/>
          <ac:spMkLst>
            <pc:docMk/>
            <pc:sldMk cId="0" sldId="263"/>
            <ac:spMk id="37" creationId="{B625C462-89B5-0031-5D52-9908922B4E5A}"/>
          </ac:spMkLst>
        </pc:spChg>
        <pc:spChg chg="mod">
          <ac:chgData name="서연 김" userId="ae31c62fd25e2898" providerId="LiveId" clId="{AD8E9BDB-96C8-4E53-A350-8B642B15BC7A}" dt="2024-10-13T10:51:22.901" v="2878"/>
          <ac:spMkLst>
            <pc:docMk/>
            <pc:sldMk cId="0" sldId="263"/>
            <ac:spMk id="38" creationId="{6235643D-FF80-AA5E-8424-1D039D258BF0}"/>
          </ac:spMkLst>
        </pc:spChg>
        <pc:spChg chg="mod">
          <ac:chgData name="서연 김" userId="ae31c62fd25e2898" providerId="LiveId" clId="{AD8E9BDB-96C8-4E53-A350-8B642B15BC7A}" dt="2024-10-13T10:51:04.622" v="2838"/>
          <ac:spMkLst>
            <pc:docMk/>
            <pc:sldMk cId="0" sldId="263"/>
            <ac:spMk id="39" creationId="{68651688-8F31-4F68-AD2C-E607456A6565}"/>
          </ac:spMkLst>
        </pc:spChg>
        <pc:spChg chg="mod">
          <ac:chgData name="서연 김" userId="ae31c62fd25e2898" providerId="LiveId" clId="{AD8E9BDB-96C8-4E53-A350-8B642B15BC7A}" dt="2024-10-13T10:51:04.622" v="2838"/>
          <ac:spMkLst>
            <pc:docMk/>
            <pc:sldMk cId="0" sldId="263"/>
            <ac:spMk id="40" creationId="{D0DDF248-306E-A9F4-450B-29E66129E234}"/>
          </ac:spMkLst>
        </pc:spChg>
        <pc:spChg chg="add mod">
          <ac:chgData name="서연 김" userId="ae31c62fd25e2898" providerId="LiveId" clId="{AD8E9BDB-96C8-4E53-A350-8B642B15BC7A}" dt="2024-10-13T10:52:26.359" v="3078" actId="164"/>
          <ac:spMkLst>
            <pc:docMk/>
            <pc:sldMk cId="0" sldId="263"/>
            <ac:spMk id="41" creationId="{385DD9D1-84CD-8473-4BBD-A1AF0363D444}"/>
          </ac:spMkLst>
        </pc:spChg>
        <pc:grpChg chg="del">
          <ac:chgData name="서연 김" userId="ae31c62fd25e2898" providerId="LiveId" clId="{AD8E9BDB-96C8-4E53-A350-8B642B15BC7A}" dt="2024-10-13T09:58:41.994" v="1406" actId="478"/>
          <ac:grpSpMkLst>
            <pc:docMk/>
            <pc:sldMk cId="0" sldId="263"/>
            <ac:grpSpMk id="2" creationId="{00000000-0000-0000-0000-000000000000}"/>
          </ac:grpSpMkLst>
        </pc:grpChg>
        <pc:grpChg chg="add mod">
          <ac:chgData name="서연 김" userId="ae31c62fd25e2898" providerId="LiveId" clId="{AD8E9BDB-96C8-4E53-A350-8B642B15BC7A}" dt="2024-10-14T06:43:55.606" v="3563" actId="12788"/>
          <ac:grpSpMkLst>
            <pc:docMk/>
            <pc:sldMk cId="0" sldId="263"/>
            <ac:grpSpMk id="2" creationId="{38836E17-DF30-9F67-CF5A-2B143D1A8912}"/>
          </ac:grpSpMkLst>
        </pc:grpChg>
        <pc:grpChg chg="mod">
          <ac:chgData name="서연 김" userId="ae31c62fd25e2898" providerId="LiveId" clId="{AD8E9BDB-96C8-4E53-A350-8B642B15BC7A}" dt="2024-10-14T06:41:23.595" v="3333"/>
          <ac:grpSpMkLst>
            <pc:docMk/>
            <pc:sldMk cId="0" sldId="263"/>
            <ac:grpSpMk id="3" creationId="{989F6355-2ED4-83F5-3FAF-859AA0C6ACC5}"/>
          </ac:grpSpMkLst>
        </pc:grpChg>
        <pc:grpChg chg="mod">
          <ac:chgData name="서연 김" userId="ae31c62fd25e2898" providerId="LiveId" clId="{AD8E9BDB-96C8-4E53-A350-8B642B15BC7A}" dt="2024-10-14T06:43:55.606" v="3563" actId="12788"/>
          <ac:grpSpMkLst>
            <pc:docMk/>
            <pc:sldMk cId="0" sldId="263"/>
            <ac:grpSpMk id="12" creationId="{00000000-0000-0000-0000-000000000000}"/>
          </ac:grpSpMkLst>
        </pc:grpChg>
        <pc:grpChg chg="mod">
          <ac:chgData name="서연 김" userId="ae31c62fd25e2898" providerId="LiveId" clId="{AD8E9BDB-96C8-4E53-A350-8B642B15BC7A}" dt="2024-10-13T10:50:58.642" v="2835" actId="14100"/>
          <ac:grpSpMkLst>
            <pc:docMk/>
            <pc:sldMk cId="0" sldId="263"/>
            <ac:grpSpMk id="18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06:43:55.606" v="3563" actId="12788"/>
          <ac:grpSpMkLst>
            <pc:docMk/>
            <pc:sldMk cId="0" sldId="263"/>
            <ac:grpSpMk id="24" creationId="{00000000-0000-0000-0000-000000000000}"/>
          </ac:grpSpMkLst>
        </pc:grpChg>
        <pc:grpChg chg="add mod">
          <ac:chgData name="서연 김" userId="ae31c62fd25e2898" providerId="LiveId" clId="{AD8E9BDB-96C8-4E53-A350-8B642B15BC7A}" dt="2024-10-13T10:52:26.359" v="3078" actId="164"/>
          <ac:grpSpMkLst>
            <pc:docMk/>
            <pc:sldMk cId="0" sldId="263"/>
            <ac:grpSpMk id="35" creationId="{B85FB766-7657-CFEA-3D39-EA86425CB9D8}"/>
          </ac:grpSpMkLst>
        </pc:grpChg>
        <pc:grpChg chg="mod">
          <ac:chgData name="서연 김" userId="ae31c62fd25e2898" providerId="LiveId" clId="{AD8E9BDB-96C8-4E53-A350-8B642B15BC7A}" dt="2024-10-13T10:51:04.622" v="2838"/>
          <ac:grpSpMkLst>
            <pc:docMk/>
            <pc:sldMk cId="0" sldId="263"/>
            <ac:grpSpMk id="36" creationId="{03D07795-D31B-83C9-627A-C67DAD02CCC2}"/>
          </ac:grpSpMkLst>
        </pc:grpChg>
        <pc:grpChg chg="add mod">
          <ac:chgData name="서연 김" userId="ae31c62fd25e2898" providerId="LiveId" clId="{AD8E9BDB-96C8-4E53-A350-8B642B15BC7A}" dt="2024-10-14T06:44:39.156" v="3568" actId="1076"/>
          <ac:grpSpMkLst>
            <pc:docMk/>
            <pc:sldMk cId="0" sldId="263"/>
            <ac:grpSpMk id="42" creationId="{65F5E310-D405-E7C6-23AA-33181CCE535E}"/>
          </ac:grpSpMkLst>
        </pc:grpChg>
        <pc:graphicFrameChg chg="add mod">
          <ac:chgData name="서연 김" userId="ae31c62fd25e2898" providerId="LiveId" clId="{AD8E9BDB-96C8-4E53-A350-8B642B15BC7A}" dt="2024-10-14T06:44:58.889" v="3571" actId="1076"/>
          <ac:graphicFrameMkLst>
            <pc:docMk/>
            <pc:sldMk cId="0" sldId="263"/>
            <ac:graphicFrameMk id="33" creationId="{55B550B6-2EA2-9BC7-FB17-D62344AE1208}"/>
          </ac:graphicFrameMkLst>
        </pc:graphicFrameChg>
      </pc:sldChg>
      <pc:sldChg chg="del">
        <pc:chgData name="서연 김" userId="ae31c62fd25e2898" providerId="LiveId" clId="{AD8E9BDB-96C8-4E53-A350-8B642B15BC7A}" dt="2024-10-14T07:45:43.549" v="4456" actId="47"/>
        <pc:sldMkLst>
          <pc:docMk/>
          <pc:sldMk cId="0" sldId="264"/>
        </pc:sldMkLst>
      </pc:sldChg>
      <pc:sldChg chg="del">
        <pc:chgData name="서연 김" userId="ae31c62fd25e2898" providerId="LiveId" clId="{AD8E9BDB-96C8-4E53-A350-8B642B15BC7A}" dt="2024-10-14T07:45:41.708" v="4455" actId="47"/>
        <pc:sldMkLst>
          <pc:docMk/>
          <pc:sldMk cId="0" sldId="265"/>
        </pc:sldMkLst>
      </pc:sldChg>
      <pc:sldChg chg="del">
        <pc:chgData name="서연 김" userId="ae31c62fd25e2898" providerId="LiveId" clId="{AD8E9BDB-96C8-4E53-A350-8B642B15BC7A}" dt="2024-10-14T07:45:38.738" v="4453" actId="47"/>
        <pc:sldMkLst>
          <pc:docMk/>
          <pc:sldMk cId="0" sldId="266"/>
        </pc:sldMkLst>
      </pc:sldChg>
      <pc:sldChg chg="del">
        <pc:chgData name="서연 김" userId="ae31c62fd25e2898" providerId="LiveId" clId="{AD8E9BDB-96C8-4E53-A350-8B642B15BC7A}" dt="2024-10-14T07:45:39.822" v="4454" actId="47"/>
        <pc:sldMkLst>
          <pc:docMk/>
          <pc:sldMk cId="0" sldId="267"/>
        </pc:sldMkLst>
      </pc:sldChg>
      <pc:sldChg chg="addSp delSp modSp add del mod">
        <pc:chgData name="서연 김" userId="ae31c62fd25e2898" providerId="LiveId" clId="{AD8E9BDB-96C8-4E53-A350-8B642B15BC7A}" dt="2024-10-14T14:38:30.425" v="4792" actId="1076"/>
        <pc:sldMkLst>
          <pc:docMk/>
          <pc:sldMk cId="0" sldId="268"/>
        </pc:sldMkLst>
        <pc:spChg chg="add mod topLvl">
          <ac:chgData name="서연 김" userId="ae31c62fd25e2898" providerId="LiveId" clId="{AD8E9BDB-96C8-4E53-A350-8B642B15BC7A}" dt="2024-10-14T14:30:19.654" v="4695" actId="1076"/>
          <ac:spMkLst>
            <pc:docMk/>
            <pc:sldMk cId="0" sldId="268"/>
            <ac:spMk id="3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14:32:50.150" v="4708" actId="338"/>
          <ac:spMkLst>
            <pc:docMk/>
            <pc:sldMk cId="0" sldId="268"/>
            <ac:spMk id="5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14:32:50.150" v="4708" actId="338"/>
          <ac:spMkLst>
            <pc:docMk/>
            <pc:sldMk cId="0" sldId="268"/>
            <ac:spMk id="6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1:45.656" v="4703" actId="1076"/>
          <ac:spMkLst>
            <pc:docMk/>
            <pc:sldMk cId="0" sldId="268"/>
            <ac:spMk id="7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2:00.842" v="4706" actId="2711"/>
          <ac:spMkLst>
            <pc:docMk/>
            <pc:sldMk cId="0" sldId="268"/>
            <ac:spMk id="8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1:56.362" v="4705" actId="2711"/>
          <ac:spMkLst>
            <pc:docMk/>
            <pc:sldMk cId="0" sldId="268"/>
            <ac:spMk id="9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1:56.362" v="4705" actId="2711"/>
          <ac:spMkLst>
            <pc:docMk/>
            <pc:sldMk cId="0" sldId="268"/>
            <ac:spMk id="11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1:56.362" v="4705" actId="2711"/>
          <ac:spMkLst>
            <pc:docMk/>
            <pc:sldMk cId="0" sldId="268"/>
            <ac:spMk id="12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1:56.362" v="4705" actId="2711"/>
          <ac:spMkLst>
            <pc:docMk/>
            <pc:sldMk cId="0" sldId="268"/>
            <ac:spMk id="13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1:56.362" v="4705" actId="2711"/>
          <ac:spMkLst>
            <pc:docMk/>
            <pc:sldMk cId="0" sldId="268"/>
            <ac:spMk id="14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1:56.362" v="4705" actId="2711"/>
          <ac:spMkLst>
            <pc:docMk/>
            <pc:sldMk cId="0" sldId="268"/>
            <ac:spMk id="15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1:56.362" v="4705" actId="2711"/>
          <ac:spMkLst>
            <pc:docMk/>
            <pc:sldMk cId="0" sldId="268"/>
            <ac:spMk id="16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1:56.362" v="4705" actId="2711"/>
          <ac:spMkLst>
            <pc:docMk/>
            <pc:sldMk cId="0" sldId="268"/>
            <ac:spMk id="17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14:32:50.150" v="4708" actId="338"/>
          <ac:spMkLst>
            <pc:docMk/>
            <pc:sldMk cId="0" sldId="268"/>
            <ac:spMk id="19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14:32:50.150" v="4708" actId="338"/>
          <ac:spMkLst>
            <pc:docMk/>
            <pc:sldMk cId="0" sldId="268"/>
            <ac:spMk id="20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14:32:50.150" v="4708" actId="338"/>
          <ac:spMkLst>
            <pc:docMk/>
            <pc:sldMk cId="0" sldId="268"/>
            <ac:spMk id="21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30.425" v="4792" actId="1076"/>
          <ac:spMkLst>
            <pc:docMk/>
            <pc:sldMk cId="0" sldId="268"/>
            <ac:spMk id="22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30.425" v="4792" actId="1076"/>
          <ac:spMkLst>
            <pc:docMk/>
            <pc:sldMk cId="0" sldId="268"/>
            <ac:spMk id="23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30.425" v="4792" actId="1076"/>
          <ac:spMkLst>
            <pc:docMk/>
            <pc:sldMk cId="0" sldId="268"/>
            <ac:spMk id="24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30.425" v="4792" actId="1076"/>
          <ac:spMkLst>
            <pc:docMk/>
            <pc:sldMk cId="0" sldId="268"/>
            <ac:spMk id="25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30.425" v="4792" actId="1076"/>
          <ac:spMkLst>
            <pc:docMk/>
            <pc:sldMk cId="0" sldId="268"/>
            <ac:spMk id="26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30.425" v="4792" actId="1076"/>
          <ac:spMkLst>
            <pc:docMk/>
            <pc:sldMk cId="0" sldId="268"/>
            <ac:spMk id="27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30.425" v="4792" actId="1076"/>
          <ac:spMkLst>
            <pc:docMk/>
            <pc:sldMk cId="0" sldId="268"/>
            <ac:spMk id="28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30.425" v="4792" actId="1076"/>
          <ac:spMkLst>
            <pc:docMk/>
            <pc:sldMk cId="0" sldId="268"/>
            <ac:spMk id="29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30.425" v="4792" actId="1076"/>
          <ac:spMkLst>
            <pc:docMk/>
            <pc:sldMk cId="0" sldId="268"/>
            <ac:spMk id="30" creationId="{00000000-0000-0000-0000-000000000000}"/>
          </ac:spMkLst>
        </pc:spChg>
        <pc:spChg chg="del">
          <ac:chgData name="서연 김" userId="ae31c62fd25e2898" providerId="LiveId" clId="{AD8E9BDB-96C8-4E53-A350-8B642B15BC7A}" dt="2024-10-14T14:29:11.331" v="4658" actId="478"/>
          <ac:spMkLst>
            <pc:docMk/>
            <pc:sldMk cId="0" sldId="268"/>
            <ac:spMk id="31" creationId="{00000000-0000-0000-0000-000000000000}"/>
          </ac:spMkLst>
        </pc:spChg>
        <pc:spChg chg="add mod topLvl">
          <ac:chgData name="서연 김" userId="ae31c62fd25e2898" providerId="LiveId" clId="{AD8E9BDB-96C8-4E53-A350-8B642B15BC7A}" dt="2024-10-14T14:31:56.362" v="4705" actId="2711"/>
          <ac:spMkLst>
            <pc:docMk/>
            <pc:sldMk cId="0" sldId="268"/>
            <ac:spMk id="33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14:32:50.150" v="4708" actId="338"/>
          <ac:spMkLst>
            <pc:docMk/>
            <pc:sldMk cId="0" sldId="268"/>
            <ac:spMk id="35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14:32:50.150" v="4708" actId="338"/>
          <ac:spMkLst>
            <pc:docMk/>
            <pc:sldMk cId="0" sldId="268"/>
            <ac:spMk id="36" creationId="{00000000-0000-0000-0000-000000000000}"/>
          </ac:spMkLst>
        </pc:spChg>
        <pc:spChg chg="add mod topLvl">
          <ac:chgData name="서연 김" userId="ae31c62fd25e2898" providerId="LiveId" clId="{AD8E9BDB-96C8-4E53-A350-8B642B15BC7A}" dt="2024-10-14T14:31:56.362" v="4705" actId="2711"/>
          <ac:spMkLst>
            <pc:docMk/>
            <pc:sldMk cId="0" sldId="268"/>
            <ac:spMk id="38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14:32:50.150" v="4708" actId="338"/>
          <ac:spMkLst>
            <pc:docMk/>
            <pc:sldMk cId="0" sldId="268"/>
            <ac:spMk id="40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14:32:50.150" v="4708" actId="338"/>
          <ac:spMkLst>
            <pc:docMk/>
            <pc:sldMk cId="0" sldId="268"/>
            <ac:spMk id="41" creationId="{00000000-0000-0000-0000-000000000000}"/>
          </ac:spMkLst>
        </pc:spChg>
        <pc:spChg chg="add mod topLvl">
          <ac:chgData name="서연 김" userId="ae31c62fd25e2898" providerId="LiveId" clId="{AD8E9BDB-96C8-4E53-A350-8B642B15BC7A}" dt="2024-10-14T14:31:56.362" v="4705" actId="2711"/>
          <ac:spMkLst>
            <pc:docMk/>
            <pc:sldMk cId="0" sldId="268"/>
            <ac:spMk id="43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14:32:50.150" v="4708" actId="338"/>
          <ac:spMkLst>
            <pc:docMk/>
            <pc:sldMk cId="0" sldId="268"/>
            <ac:spMk id="45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14:32:50.150" v="4708" actId="338"/>
          <ac:spMkLst>
            <pc:docMk/>
            <pc:sldMk cId="0" sldId="268"/>
            <ac:spMk id="46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14:32:50.150" v="4708" actId="338"/>
          <ac:spMkLst>
            <pc:docMk/>
            <pc:sldMk cId="0" sldId="268"/>
            <ac:spMk id="48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14:32:50.150" v="4708" actId="338"/>
          <ac:spMkLst>
            <pc:docMk/>
            <pc:sldMk cId="0" sldId="268"/>
            <ac:spMk id="49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1:56.362" v="4705" actId="2711"/>
          <ac:spMkLst>
            <pc:docMk/>
            <pc:sldMk cId="0" sldId="268"/>
            <ac:spMk id="50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1:56.362" v="4705" actId="2711"/>
          <ac:spMkLst>
            <pc:docMk/>
            <pc:sldMk cId="0" sldId="268"/>
            <ac:spMk id="51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1:56.362" v="4705" actId="2711"/>
          <ac:spMkLst>
            <pc:docMk/>
            <pc:sldMk cId="0" sldId="268"/>
            <ac:spMk id="52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14:32:50.150" v="4708" actId="338"/>
          <ac:spMkLst>
            <pc:docMk/>
            <pc:sldMk cId="0" sldId="268"/>
            <ac:spMk id="54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14:32:50.150" v="4708" actId="338"/>
          <ac:spMkLst>
            <pc:docMk/>
            <pc:sldMk cId="0" sldId="268"/>
            <ac:spMk id="55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14:32:50.150" v="4708" actId="338"/>
          <ac:spMkLst>
            <pc:docMk/>
            <pc:sldMk cId="0" sldId="268"/>
            <ac:spMk id="56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1:56.362" v="4705" actId="2711"/>
          <ac:spMkLst>
            <pc:docMk/>
            <pc:sldMk cId="0" sldId="268"/>
            <ac:spMk id="57" creationId="{00000000-0000-0000-0000-000000000000}"/>
          </ac:spMkLst>
        </pc:spChg>
        <pc:spChg chg="add mod topLvl">
          <ac:chgData name="서연 김" userId="ae31c62fd25e2898" providerId="LiveId" clId="{AD8E9BDB-96C8-4E53-A350-8B642B15BC7A}" dt="2024-10-14T14:31:56.362" v="4705" actId="2711"/>
          <ac:spMkLst>
            <pc:docMk/>
            <pc:sldMk cId="0" sldId="268"/>
            <ac:spMk id="59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14:32:50.150" v="4708" actId="338"/>
          <ac:spMkLst>
            <pc:docMk/>
            <pc:sldMk cId="0" sldId="268"/>
            <ac:spMk id="61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14:32:50.150" v="4708" actId="338"/>
          <ac:spMkLst>
            <pc:docMk/>
            <pc:sldMk cId="0" sldId="268"/>
            <ac:spMk id="62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1:56.362" v="4705" actId="2711"/>
          <ac:spMkLst>
            <pc:docMk/>
            <pc:sldMk cId="0" sldId="268"/>
            <ac:spMk id="63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1:56.362" v="4705" actId="2711"/>
          <ac:spMkLst>
            <pc:docMk/>
            <pc:sldMk cId="0" sldId="268"/>
            <ac:spMk id="64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1:48.234" v="4704" actId="1076"/>
          <ac:spMkLst>
            <pc:docMk/>
            <pc:sldMk cId="0" sldId="268"/>
            <ac:spMk id="65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1:56.362" v="4705" actId="2711"/>
          <ac:spMkLst>
            <pc:docMk/>
            <pc:sldMk cId="0" sldId="268"/>
            <ac:spMk id="67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1:56.362" v="4705" actId="2711"/>
          <ac:spMkLst>
            <pc:docMk/>
            <pc:sldMk cId="0" sldId="268"/>
            <ac:spMk id="68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1:56.362" v="4705" actId="2711"/>
          <ac:spMkLst>
            <pc:docMk/>
            <pc:sldMk cId="0" sldId="268"/>
            <ac:spMk id="69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1:56.362" v="4705" actId="2711"/>
          <ac:spMkLst>
            <pc:docMk/>
            <pc:sldMk cId="0" sldId="268"/>
            <ac:spMk id="70" creationId="{00000000-0000-0000-0000-000000000000}"/>
          </ac:spMkLst>
        </pc:spChg>
        <pc:spChg chg="add mod">
          <ac:chgData name="서연 김" userId="ae31c62fd25e2898" providerId="LiveId" clId="{AD8E9BDB-96C8-4E53-A350-8B642B15BC7A}" dt="2024-10-14T14:29:27.429" v="4689"/>
          <ac:spMkLst>
            <pc:docMk/>
            <pc:sldMk cId="0" sldId="268"/>
            <ac:spMk id="71" creationId="{0D1F019A-C285-EE5D-B11B-2BC3155DEF65}"/>
          </ac:spMkLst>
        </pc:spChg>
        <pc:grpChg chg="del">
          <ac:chgData name="서연 김" userId="ae31c62fd25e2898" providerId="LiveId" clId="{AD8E9BDB-96C8-4E53-A350-8B642B15BC7A}" dt="2024-10-14T14:29:44.881" v="4690" actId="165"/>
          <ac:grpSpMkLst>
            <pc:docMk/>
            <pc:sldMk cId="0" sldId="268"/>
            <ac:grpSpMk id="2" creationId="{00000000-0000-0000-0000-000000000000}"/>
          </ac:grpSpMkLst>
        </pc:grpChg>
        <pc:grpChg chg="del">
          <ac:chgData name="서연 김" userId="ae31c62fd25e2898" providerId="LiveId" clId="{AD8E9BDB-96C8-4E53-A350-8B642B15BC7A}" dt="2024-10-14T14:29:44.881" v="4690" actId="165"/>
          <ac:grpSpMkLst>
            <pc:docMk/>
            <pc:sldMk cId="0" sldId="268"/>
            <ac:grpSpMk id="4" creationId="{00000000-0000-0000-0000-000000000000}"/>
          </ac:grpSpMkLst>
        </pc:grpChg>
        <pc:grpChg chg="del">
          <ac:chgData name="서연 김" userId="ae31c62fd25e2898" providerId="LiveId" clId="{AD8E9BDB-96C8-4E53-A350-8B642B15BC7A}" dt="2024-10-14T14:29:44.881" v="4690" actId="165"/>
          <ac:grpSpMkLst>
            <pc:docMk/>
            <pc:sldMk cId="0" sldId="268"/>
            <ac:grpSpMk id="18" creationId="{00000000-0000-0000-0000-000000000000}"/>
          </ac:grpSpMkLst>
        </pc:grpChg>
        <pc:grpChg chg="del">
          <ac:chgData name="서연 김" userId="ae31c62fd25e2898" providerId="LiveId" clId="{AD8E9BDB-96C8-4E53-A350-8B642B15BC7A}" dt="2024-10-14T14:29:44.881" v="4690" actId="165"/>
          <ac:grpSpMkLst>
            <pc:docMk/>
            <pc:sldMk cId="0" sldId="268"/>
            <ac:grpSpMk id="32" creationId="{00000000-0000-0000-0000-000000000000}"/>
          </ac:grpSpMkLst>
        </pc:grpChg>
        <pc:grpChg chg="del">
          <ac:chgData name="서연 김" userId="ae31c62fd25e2898" providerId="LiveId" clId="{AD8E9BDB-96C8-4E53-A350-8B642B15BC7A}" dt="2024-10-14T14:29:44.881" v="4690" actId="165"/>
          <ac:grpSpMkLst>
            <pc:docMk/>
            <pc:sldMk cId="0" sldId="268"/>
            <ac:grpSpMk id="34" creationId="{00000000-0000-0000-0000-000000000000}"/>
          </ac:grpSpMkLst>
        </pc:grpChg>
        <pc:grpChg chg="del">
          <ac:chgData name="서연 김" userId="ae31c62fd25e2898" providerId="LiveId" clId="{AD8E9BDB-96C8-4E53-A350-8B642B15BC7A}" dt="2024-10-14T14:29:44.881" v="4690" actId="165"/>
          <ac:grpSpMkLst>
            <pc:docMk/>
            <pc:sldMk cId="0" sldId="268"/>
            <ac:grpSpMk id="37" creationId="{00000000-0000-0000-0000-000000000000}"/>
          </ac:grpSpMkLst>
        </pc:grpChg>
        <pc:grpChg chg="del">
          <ac:chgData name="서연 김" userId="ae31c62fd25e2898" providerId="LiveId" clId="{AD8E9BDB-96C8-4E53-A350-8B642B15BC7A}" dt="2024-10-14T14:29:44.881" v="4690" actId="165"/>
          <ac:grpSpMkLst>
            <pc:docMk/>
            <pc:sldMk cId="0" sldId="268"/>
            <ac:grpSpMk id="39" creationId="{00000000-0000-0000-0000-000000000000}"/>
          </ac:grpSpMkLst>
        </pc:grpChg>
        <pc:grpChg chg="del">
          <ac:chgData name="서연 김" userId="ae31c62fd25e2898" providerId="LiveId" clId="{AD8E9BDB-96C8-4E53-A350-8B642B15BC7A}" dt="2024-10-14T14:29:44.881" v="4690" actId="165"/>
          <ac:grpSpMkLst>
            <pc:docMk/>
            <pc:sldMk cId="0" sldId="268"/>
            <ac:grpSpMk id="42" creationId="{00000000-0000-0000-0000-000000000000}"/>
          </ac:grpSpMkLst>
        </pc:grpChg>
        <pc:grpChg chg="del">
          <ac:chgData name="서연 김" userId="ae31c62fd25e2898" providerId="LiveId" clId="{AD8E9BDB-96C8-4E53-A350-8B642B15BC7A}" dt="2024-10-14T14:29:44.881" v="4690" actId="165"/>
          <ac:grpSpMkLst>
            <pc:docMk/>
            <pc:sldMk cId="0" sldId="268"/>
            <ac:grpSpMk id="44" creationId="{00000000-0000-0000-0000-000000000000}"/>
          </ac:grpSpMkLst>
        </pc:grpChg>
        <pc:grpChg chg="del">
          <ac:chgData name="서연 김" userId="ae31c62fd25e2898" providerId="LiveId" clId="{AD8E9BDB-96C8-4E53-A350-8B642B15BC7A}" dt="2024-10-14T14:29:44.881" v="4690" actId="165"/>
          <ac:grpSpMkLst>
            <pc:docMk/>
            <pc:sldMk cId="0" sldId="268"/>
            <ac:grpSpMk id="47" creationId="{00000000-0000-0000-0000-000000000000}"/>
          </ac:grpSpMkLst>
        </pc:grpChg>
        <pc:grpChg chg="del">
          <ac:chgData name="서연 김" userId="ae31c62fd25e2898" providerId="LiveId" clId="{AD8E9BDB-96C8-4E53-A350-8B642B15BC7A}" dt="2024-10-14T14:29:44.881" v="4690" actId="165"/>
          <ac:grpSpMkLst>
            <pc:docMk/>
            <pc:sldMk cId="0" sldId="268"/>
            <ac:grpSpMk id="53" creationId="{00000000-0000-0000-0000-000000000000}"/>
          </ac:grpSpMkLst>
        </pc:grpChg>
        <pc:grpChg chg="del">
          <ac:chgData name="서연 김" userId="ae31c62fd25e2898" providerId="LiveId" clId="{AD8E9BDB-96C8-4E53-A350-8B642B15BC7A}" dt="2024-10-14T14:29:44.881" v="4690" actId="165"/>
          <ac:grpSpMkLst>
            <pc:docMk/>
            <pc:sldMk cId="0" sldId="268"/>
            <ac:grpSpMk id="58" creationId="{00000000-0000-0000-0000-000000000000}"/>
          </ac:grpSpMkLst>
        </pc:grpChg>
        <pc:grpChg chg="del">
          <ac:chgData name="서연 김" userId="ae31c62fd25e2898" providerId="LiveId" clId="{AD8E9BDB-96C8-4E53-A350-8B642B15BC7A}" dt="2024-10-14T14:29:44.881" v="4690" actId="165"/>
          <ac:grpSpMkLst>
            <pc:docMk/>
            <pc:sldMk cId="0" sldId="268"/>
            <ac:grpSpMk id="60" creationId="{00000000-0000-0000-0000-000000000000}"/>
          </ac:grpSpMkLst>
        </pc:grpChg>
        <pc:grpChg chg="add del mod">
          <ac:chgData name="서연 김" userId="ae31c62fd25e2898" providerId="LiveId" clId="{AD8E9BDB-96C8-4E53-A350-8B642B15BC7A}" dt="2024-10-14T14:32:37.583" v="4707" actId="165"/>
          <ac:grpSpMkLst>
            <pc:docMk/>
            <pc:sldMk cId="0" sldId="268"/>
            <ac:grpSpMk id="73" creationId="{731E46DA-E65A-F032-F574-D60D398E87D7}"/>
          </ac:grpSpMkLst>
        </pc:grpChg>
        <pc:grpChg chg="add del mod">
          <ac:chgData name="서연 김" userId="ae31c62fd25e2898" providerId="LiveId" clId="{AD8E9BDB-96C8-4E53-A350-8B642B15BC7A}" dt="2024-10-14T14:32:37.583" v="4707" actId="165"/>
          <ac:grpSpMkLst>
            <pc:docMk/>
            <pc:sldMk cId="0" sldId="268"/>
            <ac:grpSpMk id="74" creationId="{85A32902-24E4-7DD7-B589-12A1A711FF74}"/>
          </ac:grpSpMkLst>
        </pc:grpChg>
        <pc:grpChg chg="add del mod">
          <ac:chgData name="서연 김" userId="ae31c62fd25e2898" providerId="LiveId" clId="{AD8E9BDB-96C8-4E53-A350-8B642B15BC7A}" dt="2024-10-14T14:32:37.583" v="4707" actId="165"/>
          <ac:grpSpMkLst>
            <pc:docMk/>
            <pc:sldMk cId="0" sldId="268"/>
            <ac:grpSpMk id="75" creationId="{30B48137-6487-F419-8DDE-59CAA9BD68D1}"/>
          </ac:grpSpMkLst>
        </pc:grpChg>
        <pc:grpChg chg="add del mod">
          <ac:chgData name="서연 김" userId="ae31c62fd25e2898" providerId="LiveId" clId="{AD8E9BDB-96C8-4E53-A350-8B642B15BC7A}" dt="2024-10-14T14:32:37.583" v="4707" actId="165"/>
          <ac:grpSpMkLst>
            <pc:docMk/>
            <pc:sldMk cId="0" sldId="268"/>
            <ac:grpSpMk id="76" creationId="{4801FA64-0394-F94D-62FA-08640DF9A415}"/>
          </ac:grpSpMkLst>
        </pc:grpChg>
        <pc:grpChg chg="add del mod">
          <ac:chgData name="서연 김" userId="ae31c62fd25e2898" providerId="LiveId" clId="{AD8E9BDB-96C8-4E53-A350-8B642B15BC7A}" dt="2024-10-14T14:32:37.583" v="4707" actId="165"/>
          <ac:grpSpMkLst>
            <pc:docMk/>
            <pc:sldMk cId="0" sldId="268"/>
            <ac:grpSpMk id="77" creationId="{71118C22-944B-4479-90A0-ED8E9EA0124E}"/>
          </ac:grpSpMkLst>
        </pc:grpChg>
        <pc:grpChg chg="add del mod">
          <ac:chgData name="서연 김" userId="ae31c62fd25e2898" providerId="LiveId" clId="{AD8E9BDB-96C8-4E53-A350-8B642B15BC7A}" dt="2024-10-14T14:32:37.583" v="4707" actId="165"/>
          <ac:grpSpMkLst>
            <pc:docMk/>
            <pc:sldMk cId="0" sldId="268"/>
            <ac:grpSpMk id="78" creationId="{98E27D8A-CDB7-EAFA-B0D4-6FEF0E7FF289}"/>
          </ac:grpSpMkLst>
        </pc:grpChg>
        <pc:grpChg chg="add del mod">
          <ac:chgData name="서연 김" userId="ae31c62fd25e2898" providerId="LiveId" clId="{AD8E9BDB-96C8-4E53-A350-8B642B15BC7A}" dt="2024-10-14T14:32:37.583" v="4707" actId="165"/>
          <ac:grpSpMkLst>
            <pc:docMk/>
            <pc:sldMk cId="0" sldId="268"/>
            <ac:grpSpMk id="79" creationId="{3BD4AB22-AB31-0346-2337-3CC63EE5DA0A}"/>
          </ac:grpSpMkLst>
        </pc:grpChg>
        <pc:grpChg chg="add del mod">
          <ac:chgData name="서연 김" userId="ae31c62fd25e2898" providerId="LiveId" clId="{AD8E9BDB-96C8-4E53-A350-8B642B15BC7A}" dt="2024-10-14T14:32:37.583" v="4707" actId="165"/>
          <ac:grpSpMkLst>
            <pc:docMk/>
            <pc:sldMk cId="0" sldId="268"/>
            <ac:grpSpMk id="80" creationId="{49F0A873-80B1-3E53-00C1-155FCEF6DE18}"/>
          </ac:grpSpMkLst>
        </pc:grpChg>
        <pc:grpChg chg="add mod">
          <ac:chgData name="서연 김" userId="ae31c62fd25e2898" providerId="LiveId" clId="{AD8E9BDB-96C8-4E53-A350-8B642B15BC7A}" dt="2024-10-14T14:32:50.150" v="4708" actId="338"/>
          <ac:grpSpMkLst>
            <pc:docMk/>
            <pc:sldMk cId="0" sldId="268"/>
            <ac:grpSpMk id="81" creationId="{727D41B0-A0EF-49D3-F166-38772B353456}"/>
          </ac:grpSpMkLst>
        </pc:grpChg>
        <pc:grpChg chg="add mod">
          <ac:chgData name="서연 김" userId="ae31c62fd25e2898" providerId="LiveId" clId="{AD8E9BDB-96C8-4E53-A350-8B642B15BC7A}" dt="2024-10-14T14:32:50.150" v="4708" actId="338"/>
          <ac:grpSpMkLst>
            <pc:docMk/>
            <pc:sldMk cId="0" sldId="268"/>
            <ac:grpSpMk id="82" creationId="{54607CEE-6E22-9093-C4E7-5DA8A07D9C40}"/>
          </ac:grpSpMkLst>
        </pc:grpChg>
        <pc:grpChg chg="add mod">
          <ac:chgData name="서연 김" userId="ae31c62fd25e2898" providerId="LiveId" clId="{AD8E9BDB-96C8-4E53-A350-8B642B15BC7A}" dt="2024-10-14T14:32:50.150" v="4708" actId="338"/>
          <ac:grpSpMkLst>
            <pc:docMk/>
            <pc:sldMk cId="0" sldId="268"/>
            <ac:grpSpMk id="83" creationId="{848D5FE6-8086-89CB-309C-28507420AA86}"/>
          </ac:grpSpMkLst>
        </pc:grpChg>
        <pc:grpChg chg="add mod">
          <ac:chgData name="서연 김" userId="ae31c62fd25e2898" providerId="LiveId" clId="{AD8E9BDB-96C8-4E53-A350-8B642B15BC7A}" dt="2024-10-14T14:32:50.150" v="4708" actId="338"/>
          <ac:grpSpMkLst>
            <pc:docMk/>
            <pc:sldMk cId="0" sldId="268"/>
            <ac:grpSpMk id="84" creationId="{A709E4D6-0E12-5057-6AAC-4E8220C938B3}"/>
          </ac:grpSpMkLst>
        </pc:grpChg>
        <pc:grpChg chg="add mod">
          <ac:chgData name="서연 김" userId="ae31c62fd25e2898" providerId="LiveId" clId="{AD8E9BDB-96C8-4E53-A350-8B642B15BC7A}" dt="2024-10-14T14:32:50.150" v="4708" actId="338"/>
          <ac:grpSpMkLst>
            <pc:docMk/>
            <pc:sldMk cId="0" sldId="268"/>
            <ac:grpSpMk id="85" creationId="{14F1444C-1896-9B65-C44A-07E2D737CE85}"/>
          </ac:grpSpMkLst>
        </pc:grpChg>
        <pc:grpChg chg="add mod">
          <ac:chgData name="서연 김" userId="ae31c62fd25e2898" providerId="LiveId" clId="{AD8E9BDB-96C8-4E53-A350-8B642B15BC7A}" dt="2024-10-14T14:32:50.150" v="4708" actId="338"/>
          <ac:grpSpMkLst>
            <pc:docMk/>
            <pc:sldMk cId="0" sldId="268"/>
            <ac:grpSpMk id="86" creationId="{A90D9AF4-75D7-4644-FA60-5BAB1FBA1206}"/>
          </ac:grpSpMkLst>
        </pc:grpChg>
        <pc:grpChg chg="add mod">
          <ac:chgData name="서연 김" userId="ae31c62fd25e2898" providerId="LiveId" clId="{AD8E9BDB-96C8-4E53-A350-8B642B15BC7A}" dt="2024-10-14T14:32:50.150" v="4708" actId="338"/>
          <ac:grpSpMkLst>
            <pc:docMk/>
            <pc:sldMk cId="0" sldId="268"/>
            <ac:grpSpMk id="87" creationId="{501A0D35-3D0B-93F0-93F4-651290A0BFBA}"/>
          </ac:grpSpMkLst>
        </pc:grpChg>
        <pc:grpChg chg="add mod">
          <ac:chgData name="서연 김" userId="ae31c62fd25e2898" providerId="LiveId" clId="{AD8E9BDB-96C8-4E53-A350-8B642B15BC7A}" dt="2024-10-14T14:32:50.150" v="4708" actId="338"/>
          <ac:grpSpMkLst>
            <pc:docMk/>
            <pc:sldMk cId="0" sldId="268"/>
            <ac:grpSpMk id="88" creationId="{C036B566-EB2F-BDC1-9064-486F823F141A}"/>
          </ac:grpSpMkLst>
        </pc:grpChg>
        <pc:graphicFrameChg chg="mod">
          <ac:chgData name="서연 김" userId="ae31c62fd25e2898" providerId="LiveId" clId="{AD8E9BDB-96C8-4E53-A350-8B642B15BC7A}" dt="2024-10-14T14:30:19.654" v="4695" actId="1076"/>
          <ac:graphicFrameMkLst>
            <pc:docMk/>
            <pc:sldMk cId="0" sldId="268"/>
            <ac:graphicFrameMk id="10" creationId="{00000000-0000-0000-0000-000000000000}"/>
          </ac:graphicFrameMkLst>
        </pc:graphicFrameChg>
        <pc:graphicFrameChg chg="mod">
          <ac:chgData name="서연 김" userId="ae31c62fd25e2898" providerId="LiveId" clId="{AD8E9BDB-96C8-4E53-A350-8B642B15BC7A}" dt="2024-10-14T14:30:19.654" v="4695" actId="1076"/>
          <ac:graphicFrameMkLst>
            <pc:docMk/>
            <pc:sldMk cId="0" sldId="268"/>
            <ac:graphicFrameMk id="66" creationId="{00000000-0000-0000-0000-000000000000}"/>
          </ac:graphicFrameMkLst>
        </pc:graphicFrameChg>
        <pc:picChg chg="add">
          <ac:chgData name="서연 김" userId="ae31c62fd25e2898" providerId="LiveId" clId="{AD8E9BDB-96C8-4E53-A350-8B642B15BC7A}" dt="2024-10-14T14:29:55.943" v="4691"/>
          <ac:picMkLst>
            <pc:docMk/>
            <pc:sldMk cId="0" sldId="268"/>
            <ac:picMk id="72" creationId="{41CB5CA3-239E-642C-60BC-F234AC54BD19}"/>
          </ac:picMkLst>
        </pc:picChg>
      </pc:sldChg>
      <pc:sldChg chg="addSp delSp modSp add mod">
        <pc:chgData name="서연 김" userId="ae31c62fd25e2898" providerId="LiveId" clId="{AD8E9BDB-96C8-4E53-A350-8B642B15BC7A}" dt="2024-10-14T14:45:52.493" v="4998"/>
        <pc:sldMkLst>
          <pc:docMk/>
          <pc:sldMk cId="0" sldId="269"/>
        </pc:sldMkLst>
        <pc:spChg chg="del">
          <ac:chgData name="서연 김" userId="ae31c62fd25e2898" providerId="LiveId" clId="{AD8E9BDB-96C8-4E53-A350-8B642B15BC7A}" dt="2024-10-14T14:33:05.864" v="4709" actId="478"/>
          <ac:spMkLst>
            <pc:docMk/>
            <pc:sldMk cId="0" sldId="269"/>
            <ac:spMk id="2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4:01.086" v="4732" actId="207"/>
          <ac:spMkLst>
            <pc:docMk/>
            <pc:sldMk cId="0" sldId="269"/>
            <ac:spMk id="8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6:14.820" v="4753" actId="20577"/>
          <ac:spMkLst>
            <pc:docMk/>
            <pc:sldMk cId="0" sldId="269"/>
            <ac:spMk id="9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4:09.987" v="4733" actId="1076"/>
          <ac:spMkLst>
            <pc:docMk/>
            <pc:sldMk cId="0" sldId="269"/>
            <ac:spMk id="10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3:24.901" v="4726" actId="1076"/>
          <ac:spMkLst>
            <pc:docMk/>
            <pc:sldMk cId="0" sldId="269"/>
            <ac:spMk id="12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3:24.901" v="4726" actId="1076"/>
          <ac:spMkLst>
            <pc:docMk/>
            <pc:sldMk cId="0" sldId="269"/>
            <ac:spMk id="13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3:24.901" v="4726" actId="1076"/>
          <ac:spMkLst>
            <pc:docMk/>
            <pc:sldMk cId="0" sldId="269"/>
            <ac:spMk id="14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3:24.901" v="4726" actId="1076"/>
          <ac:spMkLst>
            <pc:docMk/>
            <pc:sldMk cId="0" sldId="269"/>
            <ac:spMk id="15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3:24.901" v="4726" actId="1076"/>
          <ac:spMkLst>
            <pc:docMk/>
            <pc:sldMk cId="0" sldId="269"/>
            <ac:spMk id="16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3:24.901" v="4726" actId="1076"/>
          <ac:spMkLst>
            <pc:docMk/>
            <pc:sldMk cId="0" sldId="269"/>
            <ac:spMk id="17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3:24.901" v="4726" actId="1076"/>
          <ac:spMkLst>
            <pc:docMk/>
            <pc:sldMk cId="0" sldId="269"/>
            <ac:spMk id="18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19.822" v="4791" actId="1076"/>
          <ac:spMkLst>
            <pc:docMk/>
            <pc:sldMk cId="0" sldId="269"/>
            <ac:spMk id="43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19.822" v="4791" actId="1076"/>
          <ac:spMkLst>
            <pc:docMk/>
            <pc:sldMk cId="0" sldId="269"/>
            <ac:spMk id="44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19.822" v="4791" actId="1076"/>
          <ac:spMkLst>
            <pc:docMk/>
            <pc:sldMk cId="0" sldId="269"/>
            <ac:spMk id="45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19.822" v="4791" actId="1076"/>
          <ac:spMkLst>
            <pc:docMk/>
            <pc:sldMk cId="0" sldId="269"/>
            <ac:spMk id="46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19.822" v="4791" actId="1076"/>
          <ac:spMkLst>
            <pc:docMk/>
            <pc:sldMk cId="0" sldId="269"/>
            <ac:spMk id="47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19.822" v="4791" actId="1076"/>
          <ac:spMkLst>
            <pc:docMk/>
            <pc:sldMk cId="0" sldId="269"/>
            <ac:spMk id="48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19.822" v="4791" actId="1076"/>
          <ac:spMkLst>
            <pc:docMk/>
            <pc:sldMk cId="0" sldId="269"/>
            <ac:spMk id="49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19.822" v="4791" actId="1076"/>
          <ac:spMkLst>
            <pc:docMk/>
            <pc:sldMk cId="0" sldId="269"/>
            <ac:spMk id="50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19.822" v="4791" actId="1076"/>
          <ac:spMkLst>
            <pc:docMk/>
            <pc:sldMk cId="0" sldId="269"/>
            <ac:spMk id="51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4:47.573" v="4738" actId="208"/>
          <ac:spMkLst>
            <pc:docMk/>
            <pc:sldMk cId="0" sldId="269"/>
            <ac:spMk id="53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4:47.573" v="4738" actId="208"/>
          <ac:spMkLst>
            <pc:docMk/>
            <pc:sldMk cId="0" sldId="269"/>
            <ac:spMk id="54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4:56.031" v="4739" actId="208"/>
          <ac:spMkLst>
            <pc:docMk/>
            <pc:sldMk cId="0" sldId="269"/>
            <ac:spMk id="56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4:56.031" v="4739" actId="208"/>
          <ac:spMkLst>
            <pc:docMk/>
            <pc:sldMk cId="0" sldId="269"/>
            <ac:spMk id="57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5:37.449" v="4745" actId="207"/>
          <ac:spMkLst>
            <pc:docMk/>
            <pc:sldMk cId="0" sldId="269"/>
            <ac:spMk id="59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5:37.449" v="4745" actId="207"/>
          <ac:spMkLst>
            <pc:docMk/>
            <pc:sldMk cId="0" sldId="269"/>
            <ac:spMk id="60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4:16.467" v="4734" actId="1076"/>
          <ac:spMkLst>
            <pc:docMk/>
            <pc:sldMk cId="0" sldId="269"/>
            <ac:spMk id="61" creationId="{00000000-0000-0000-0000-000000000000}"/>
          </ac:spMkLst>
        </pc:spChg>
        <pc:spChg chg="add mod">
          <ac:chgData name="서연 김" userId="ae31c62fd25e2898" providerId="LiveId" clId="{AD8E9BDB-96C8-4E53-A350-8B642B15BC7A}" dt="2024-10-14T14:36:24.353" v="4755" actId="1076"/>
          <ac:spMkLst>
            <pc:docMk/>
            <pc:sldMk cId="0" sldId="269"/>
            <ac:spMk id="62" creationId="{563B7378-32C8-8B01-D8E4-5F26E011792B}"/>
          </ac:spMkLst>
        </pc:spChg>
        <pc:spChg chg="mod">
          <ac:chgData name="서연 김" userId="ae31c62fd25e2898" providerId="LiveId" clId="{AD8E9BDB-96C8-4E53-A350-8B642B15BC7A}" dt="2024-10-14T14:35:53.708" v="4751" actId="208"/>
          <ac:spMkLst>
            <pc:docMk/>
            <pc:sldMk cId="0" sldId="269"/>
            <ac:spMk id="64" creationId="{208AD272-516D-5D2E-600D-DDAE14F784FD}"/>
          </ac:spMkLst>
        </pc:spChg>
        <pc:spChg chg="mod">
          <ac:chgData name="서연 김" userId="ae31c62fd25e2898" providerId="LiveId" clId="{AD8E9BDB-96C8-4E53-A350-8B642B15BC7A}" dt="2024-10-14T14:35:53.708" v="4751" actId="208"/>
          <ac:spMkLst>
            <pc:docMk/>
            <pc:sldMk cId="0" sldId="269"/>
            <ac:spMk id="65" creationId="{86D06831-DD90-3790-5784-D488A7426753}"/>
          </ac:spMkLst>
        </pc:spChg>
        <pc:spChg chg="add mod">
          <ac:chgData name="서연 김" userId="ae31c62fd25e2898" providerId="LiveId" clId="{AD8E9BDB-96C8-4E53-A350-8B642B15BC7A}" dt="2024-10-14T14:45:52.493" v="4998"/>
          <ac:spMkLst>
            <pc:docMk/>
            <pc:sldMk cId="0" sldId="269"/>
            <ac:spMk id="66" creationId="{41EBE067-63E3-CF82-160C-F30D4CEDC54C}"/>
          </ac:spMkLst>
        </pc:spChg>
        <pc:grpChg chg="mod">
          <ac:chgData name="서연 김" userId="ae31c62fd25e2898" providerId="LiveId" clId="{AD8E9BDB-96C8-4E53-A350-8B642B15BC7A}" dt="2024-10-14T14:33:24.901" v="4726" actId="1076"/>
          <ac:grpSpMkLst>
            <pc:docMk/>
            <pc:sldMk cId="0" sldId="269"/>
            <ac:grpSpMk id="3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14:33:24.901" v="4726" actId="1076"/>
          <ac:grpSpMkLst>
            <pc:docMk/>
            <pc:sldMk cId="0" sldId="269"/>
            <ac:grpSpMk id="5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14:33:24.901" v="4726" actId="1076"/>
          <ac:grpSpMkLst>
            <pc:docMk/>
            <pc:sldMk cId="0" sldId="269"/>
            <ac:grpSpMk id="19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14:33:24.901" v="4726" actId="1076"/>
          <ac:grpSpMkLst>
            <pc:docMk/>
            <pc:sldMk cId="0" sldId="269"/>
            <ac:grpSpMk id="21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14:33:24.901" v="4726" actId="1076"/>
          <ac:grpSpMkLst>
            <pc:docMk/>
            <pc:sldMk cId="0" sldId="269"/>
            <ac:grpSpMk id="24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14:33:24.901" v="4726" actId="1076"/>
          <ac:grpSpMkLst>
            <pc:docMk/>
            <pc:sldMk cId="0" sldId="269"/>
            <ac:grpSpMk id="27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14:33:24.901" v="4726" actId="1076"/>
          <ac:grpSpMkLst>
            <pc:docMk/>
            <pc:sldMk cId="0" sldId="269"/>
            <ac:grpSpMk id="30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14:33:24.901" v="4726" actId="1076"/>
          <ac:grpSpMkLst>
            <pc:docMk/>
            <pc:sldMk cId="0" sldId="269"/>
            <ac:grpSpMk id="33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14:33:24.901" v="4726" actId="1076"/>
          <ac:grpSpMkLst>
            <pc:docMk/>
            <pc:sldMk cId="0" sldId="269"/>
            <ac:grpSpMk id="36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14:33:24.901" v="4726" actId="1076"/>
          <ac:grpSpMkLst>
            <pc:docMk/>
            <pc:sldMk cId="0" sldId="269"/>
            <ac:grpSpMk id="39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14:33:24.901" v="4726" actId="1076"/>
          <ac:grpSpMkLst>
            <pc:docMk/>
            <pc:sldMk cId="0" sldId="269"/>
            <ac:grpSpMk id="52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14:33:24.901" v="4726" actId="1076"/>
          <ac:grpSpMkLst>
            <pc:docMk/>
            <pc:sldMk cId="0" sldId="269"/>
            <ac:grpSpMk id="55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14:35:37.449" v="4745" actId="207"/>
          <ac:grpSpMkLst>
            <pc:docMk/>
            <pc:sldMk cId="0" sldId="269"/>
            <ac:grpSpMk id="58" creationId="{00000000-0000-0000-0000-000000000000}"/>
          </ac:grpSpMkLst>
        </pc:grpChg>
        <pc:grpChg chg="add mod">
          <ac:chgData name="서연 김" userId="ae31c62fd25e2898" providerId="LiveId" clId="{AD8E9BDB-96C8-4E53-A350-8B642B15BC7A}" dt="2024-10-14T14:35:51.166" v="4750" actId="207"/>
          <ac:grpSpMkLst>
            <pc:docMk/>
            <pc:sldMk cId="0" sldId="269"/>
            <ac:grpSpMk id="63" creationId="{9D2BD124-A208-1FBF-220B-F4BBE2ED334C}"/>
          </ac:grpSpMkLst>
        </pc:grpChg>
        <pc:graphicFrameChg chg="mod modGraphic">
          <ac:chgData name="서연 김" userId="ae31c62fd25e2898" providerId="LiveId" clId="{AD8E9BDB-96C8-4E53-A350-8B642B15BC7A}" dt="2024-10-14T14:35:34.171" v="4744" actId="207"/>
          <ac:graphicFrameMkLst>
            <pc:docMk/>
            <pc:sldMk cId="0" sldId="269"/>
            <ac:graphicFrameMk id="11" creationId="{00000000-0000-0000-0000-000000000000}"/>
          </ac:graphicFrameMkLst>
        </pc:graphicFrameChg>
      </pc:sldChg>
      <pc:sldChg chg="del">
        <pc:chgData name="서연 김" userId="ae31c62fd25e2898" providerId="LiveId" clId="{AD8E9BDB-96C8-4E53-A350-8B642B15BC7A}" dt="2024-10-14T06:47:41.703" v="3593" actId="47"/>
        <pc:sldMkLst>
          <pc:docMk/>
          <pc:sldMk cId="1971168148" sldId="269"/>
        </pc:sldMkLst>
      </pc:sldChg>
      <pc:sldChg chg="addSp delSp modSp add mod">
        <pc:chgData name="서연 김" userId="ae31c62fd25e2898" providerId="LiveId" clId="{AD8E9BDB-96C8-4E53-A350-8B642B15BC7A}" dt="2024-10-14T14:45:53.816" v="4999"/>
        <pc:sldMkLst>
          <pc:docMk/>
          <pc:sldMk cId="0" sldId="270"/>
        </pc:sldMkLst>
        <pc:spChg chg="del">
          <ac:chgData name="서연 김" userId="ae31c62fd25e2898" providerId="LiveId" clId="{AD8E9BDB-96C8-4E53-A350-8B642B15BC7A}" dt="2024-10-14T14:36:28.502" v="4756" actId="478"/>
          <ac:spMkLst>
            <pc:docMk/>
            <pc:sldMk cId="0" sldId="270"/>
            <ac:spMk id="2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7:03.001" v="4779" actId="1076"/>
          <ac:spMkLst>
            <pc:docMk/>
            <pc:sldMk cId="0" sldId="270"/>
            <ac:spMk id="8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7:20.262" v="4781" actId="113"/>
          <ac:spMkLst>
            <pc:docMk/>
            <pc:sldMk cId="0" sldId="270"/>
            <ac:spMk id="9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7:12.553" v="4780" actId="1076"/>
          <ac:spMkLst>
            <pc:docMk/>
            <pc:sldMk cId="0" sldId="270"/>
            <ac:spMk id="10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6:43.045" v="4772" actId="1076"/>
          <ac:spMkLst>
            <pc:docMk/>
            <pc:sldMk cId="0" sldId="270"/>
            <ac:spMk id="12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6:43.045" v="4772" actId="1076"/>
          <ac:spMkLst>
            <pc:docMk/>
            <pc:sldMk cId="0" sldId="270"/>
            <ac:spMk id="13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6:43.045" v="4772" actId="1076"/>
          <ac:spMkLst>
            <pc:docMk/>
            <pc:sldMk cId="0" sldId="270"/>
            <ac:spMk id="14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6:43.045" v="4772" actId="1076"/>
          <ac:spMkLst>
            <pc:docMk/>
            <pc:sldMk cId="0" sldId="270"/>
            <ac:spMk id="15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6:43.045" v="4772" actId="1076"/>
          <ac:spMkLst>
            <pc:docMk/>
            <pc:sldMk cId="0" sldId="270"/>
            <ac:spMk id="16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6:43.045" v="4772" actId="1076"/>
          <ac:spMkLst>
            <pc:docMk/>
            <pc:sldMk cId="0" sldId="270"/>
            <ac:spMk id="17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6:43.045" v="4772" actId="1076"/>
          <ac:spMkLst>
            <pc:docMk/>
            <pc:sldMk cId="0" sldId="270"/>
            <ac:spMk id="18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09.978" v="4790" actId="1076"/>
          <ac:spMkLst>
            <pc:docMk/>
            <pc:sldMk cId="0" sldId="270"/>
            <ac:spMk id="22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09.978" v="4790" actId="1076"/>
          <ac:spMkLst>
            <pc:docMk/>
            <pc:sldMk cId="0" sldId="270"/>
            <ac:spMk id="23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09.978" v="4790" actId="1076"/>
          <ac:spMkLst>
            <pc:docMk/>
            <pc:sldMk cId="0" sldId="270"/>
            <ac:spMk id="24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09.978" v="4790" actId="1076"/>
          <ac:spMkLst>
            <pc:docMk/>
            <pc:sldMk cId="0" sldId="270"/>
            <ac:spMk id="25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09.978" v="4790" actId="1076"/>
          <ac:spMkLst>
            <pc:docMk/>
            <pc:sldMk cId="0" sldId="270"/>
            <ac:spMk id="26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09.978" v="4790" actId="1076"/>
          <ac:spMkLst>
            <pc:docMk/>
            <pc:sldMk cId="0" sldId="270"/>
            <ac:spMk id="27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09.978" v="4790" actId="1076"/>
          <ac:spMkLst>
            <pc:docMk/>
            <pc:sldMk cId="0" sldId="270"/>
            <ac:spMk id="28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09.978" v="4790" actId="1076"/>
          <ac:spMkLst>
            <pc:docMk/>
            <pc:sldMk cId="0" sldId="270"/>
            <ac:spMk id="29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8:09.978" v="4790" actId="1076"/>
          <ac:spMkLst>
            <pc:docMk/>
            <pc:sldMk cId="0" sldId="270"/>
            <ac:spMk id="30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6:43.045" v="4772" actId="1076"/>
          <ac:spMkLst>
            <pc:docMk/>
            <pc:sldMk cId="0" sldId="270"/>
            <ac:spMk id="31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6:43.045" v="4772" actId="1076"/>
          <ac:spMkLst>
            <pc:docMk/>
            <pc:sldMk cId="0" sldId="270"/>
            <ac:spMk id="32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6:43.045" v="4772" actId="1076"/>
          <ac:spMkLst>
            <pc:docMk/>
            <pc:sldMk cId="0" sldId="270"/>
            <ac:spMk id="33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6:43.045" v="4772" actId="1076"/>
          <ac:spMkLst>
            <pc:docMk/>
            <pc:sldMk cId="0" sldId="270"/>
            <ac:spMk id="34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6:43.045" v="4772" actId="1076"/>
          <ac:spMkLst>
            <pc:docMk/>
            <pc:sldMk cId="0" sldId="270"/>
            <ac:spMk id="35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6:43.045" v="4772" actId="1076"/>
          <ac:spMkLst>
            <pc:docMk/>
            <pc:sldMk cId="0" sldId="270"/>
            <ac:spMk id="36" creationId="{00000000-0000-0000-0000-000000000000}"/>
          </ac:spMkLst>
        </pc:spChg>
        <pc:spChg chg="add mod">
          <ac:chgData name="서연 김" userId="ae31c62fd25e2898" providerId="LiveId" clId="{AD8E9BDB-96C8-4E53-A350-8B642B15BC7A}" dt="2024-10-14T14:36:35.393" v="4771"/>
          <ac:spMkLst>
            <pc:docMk/>
            <pc:sldMk cId="0" sldId="270"/>
            <ac:spMk id="37" creationId="{DCA4E849-D753-E4CA-8D10-46277057361F}"/>
          </ac:spMkLst>
        </pc:spChg>
        <pc:spChg chg="add mod">
          <ac:chgData name="서연 김" userId="ae31c62fd25e2898" providerId="LiveId" clId="{AD8E9BDB-96C8-4E53-A350-8B642B15BC7A}" dt="2024-10-14T14:45:53.816" v="4999"/>
          <ac:spMkLst>
            <pc:docMk/>
            <pc:sldMk cId="0" sldId="270"/>
            <ac:spMk id="38" creationId="{E315F82B-20B6-45C1-93F7-ABC9125DB473}"/>
          </ac:spMkLst>
        </pc:spChg>
        <pc:grpChg chg="mod">
          <ac:chgData name="서연 김" userId="ae31c62fd25e2898" providerId="LiveId" clId="{AD8E9BDB-96C8-4E53-A350-8B642B15BC7A}" dt="2024-10-14T14:36:43.045" v="4772" actId="1076"/>
          <ac:grpSpMkLst>
            <pc:docMk/>
            <pc:sldMk cId="0" sldId="270"/>
            <ac:grpSpMk id="3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14:36:43.045" v="4772" actId="1076"/>
          <ac:grpSpMkLst>
            <pc:docMk/>
            <pc:sldMk cId="0" sldId="270"/>
            <ac:grpSpMk id="5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14:36:43.045" v="4772" actId="1076"/>
          <ac:grpSpMkLst>
            <pc:docMk/>
            <pc:sldMk cId="0" sldId="270"/>
            <ac:grpSpMk id="19" creationId="{00000000-0000-0000-0000-000000000000}"/>
          </ac:grpSpMkLst>
        </pc:grpChg>
        <pc:graphicFrameChg chg="mod modGraphic">
          <ac:chgData name="서연 김" userId="ae31c62fd25e2898" providerId="LiveId" clId="{AD8E9BDB-96C8-4E53-A350-8B642B15BC7A}" dt="2024-10-14T14:37:53.485" v="4789" actId="207"/>
          <ac:graphicFrameMkLst>
            <pc:docMk/>
            <pc:sldMk cId="0" sldId="270"/>
            <ac:graphicFrameMk id="11" creationId="{00000000-0000-0000-0000-000000000000}"/>
          </ac:graphicFrameMkLst>
        </pc:graphicFrameChg>
      </pc:sldChg>
      <pc:sldChg chg="modSp del mod">
        <pc:chgData name="서연 김" userId="ae31c62fd25e2898" providerId="LiveId" clId="{AD8E9BDB-96C8-4E53-A350-8B642B15BC7A}" dt="2024-10-14T06:47:42.781" v="3594" actId="47"/>
        <pc:sldMkLst>
          <pc:docMk/>
          <pc:sldMk cId="3365397076" sldId="270"/>
        </pc:sldMkLst>
        <pc:spChg chg="mod">
          <ac:chgData name="서연 김" userId="ae31c62fd25e2898" providerId="LiveId" clId="{AD8E9BDB-96C8-4E53-A350-8B642B15BC7A}" dt="2024-10-10T07:58:10.143" v="17" actId="1076"/>
          <ac:spMkLst>
            <pc:docMk/>
            <pc:sldMk cId="3365397076" sldId="270"/>
            <ac:spMk id="2" creationId="{EE25D0AC-ED4A-FAAF-54EA-767DC7FF7DF2}"/>
          </ac:spMkLst>
        </pc:spChg>
        <pc:spChg chg="mod">
          <ac:chgData name="서연 김" userId="ae31c62fd25e2898" providerId="LiveId" clId="{AD8E9BDB-96C8-4E53-A350-8B642B15BC7A}" dt="2024-10-10T07:54:53.738" v="0" actId="1076"/>
          <ac:spMkLst>
            <pc:docMk/>
            <pc:sldMk cId="3365397076" sldId="270"/>
            <ac:spMk id="32" creationId="{2C71228C-EB1F-144A-BAAE-73E195FC956E}"/>
          </ac:spMkLst>
        </pc:spChg>
      </pc:sldChg>
      <pc:sldChg chg="addSp delSp modSp add del mod">
        <pc:chgData name="서연 김" userId="ae31c62fd25e2898" providerId="LiveId" clId="{AD8E9BDB-96C8-4E53-A350-8B642B15BC7A}" dt="2024-10-14T06:48:02.592" v="3595" actId="47"/>
        <pc:sldMkLst>
          <pc:docMk/>
          <pc:sldMk cId="1966403908" sldId="271"/>
        </pc:sldMkLst>
        <pc:spChg chg="mod">
          <ac:chgData name="서연 김" userId="ae31c62fd25e2898" providerId="LiveId" clId="{AD8E9BDB-96C8-4E53-A350-8B642B15BC7A}" dt="2024-10-10T09:36:22.717" v="951"/>
          <ac:spMkLst>
            <pc:docMk/>
            <pc:sldMk cId="1966403908" sldId="271"/>
            <ac:spMk id="4" creationId="{A63B624B-3052-DFCF-494E-9834AF7F9BF1}"/>
          </ac:spMkLst>
        </pc:spChg>
        <pc:spChg chg="mod">
          <ac:chgData name="서연 김" userId="ae31c62fd25e2898" providerId="LiveId" clId="{AD8E9BDB-96C8-4E53-A350-8B642B15BC7A}" dt="2024-10-10T08:24:42.794" v="492" actId="2711"/>
          <ac:spMkLst>
            <pc:docMk/>
            <pc:sldMk cId="1966403908" sldId="271"/>
            <ac:spMk id="5" creationId="{03BFF3AF-2EE3-98AB-CB03-822EF8330665}"/>
          </ac:spMkLst>
        </pc:spChg>
        <pc:spChg chg="mod">
          <ac:chgData name="서연 김" userId="ae31c62fd25e2898" providerId="LiveId" clId="{AD8E9BDB-96C8-4E53-A350-8B642B15BC7A}" dt="2024-10-10T08:24:48.741" v="493" actId="2711"/>
          <ac:spMkLst>
            <pc:docMk/>
            <pc:sldMk cId="1966403908" sldId="271"/>
            <ac:spMk id="6" creationId="{322E7B3D-2154-BB6B-F0BC-BC9EA922D9F4}"/>
          </ac:spMkLst>
        </pc:spChg>
        <pc:spChg chg="mod">
          <ac:chgData name="서연 김" userId="ae31c62fd25e2898" providerId="LiveId" clId="{AD8E9BDB-96C8-4E53-A350-8B642B15BC7A}" dt="2024-10-10T08:13:23.889" v="331" actId="1076"/>
          <ac:spMkLst>
            <pc:docMk/>
            <pc:sldMk cId="1966403908" sldId="271"/>
            <ac:spMk id="8" creationId="{1EA2CDC7-1C2E-8CE4-48ED-37A958E4E6BA}"/>
          </ac:spMkLst>
        </pc:spChg>
        <pc:spChg chg="mod">
          <ac:chgData name="서연 김" userId="ae31c62fd25e2898" providerId="LiveId" clId="{AD8E9BDB-96C8-4E53-A350-8B642B15BC7A}" dt="2024-10-10T08:13:23.889" v="331" actId="1076"/>
          <ac:spMkLst>
            <pc:docMk/>
            <pc:sldMk cId="1966403908" sldId="271"/>
            <ac:spMk id="9" creationId="{A069E858-792E-1487-6486-DFBE4C8F7995}"/>
          </ac:spMkLst>
        </pc:spChg>
        <pc:spChg chg="mod">
          <ac:chgData name="서연 김" userId="ae31c62fd25e2898" providerId="LiveId" clId="{AD8E9BDB-96C8-4E53-A350-8B642B15BC7A}" dt="2024-10-10T08:13:23.889" v="331" actId="1076"/>
          <ac:spMkLst>
            <pc:docMk/>
            <pc:sldMk cId="1966403908" sldId="271"/>
            <ac:spMk id="10" creationId="{AA423C7B-1CC0-AFDE-B3A2-EFFC742648FF}"/>
          </ac:spMkLst>
        </pc:spChg>
        <pc:spChg chg="mod">
          <ac:chgData name="서연 김" userId="ae31c62fd25e2898" providerId="LiveId" clId="{AD8E9BDB-96C8-4E53-A350-8B642B15BC7A}" dt="2024-10-10T08:13:23.889" v="331" actId="1076"/>
          <ac:spMkLst>
            <pc:docMk/>
            <pc:sldMk cId="1966403908" sldId="271"/>
            <ac:spMk id="11" creationId="{F1E5A0C4-0C46-72A4-AE94-A1CF935F615A}"/>
          </ac:spMkLst>
        </pc:spChg>
        <pc:spChg chg="mod">
          <ac:chgData name="서연 김" userId="ae31c62fd25e2898" providerId="LiveId" clId="{AD8E9BDB-96C8-4E53-A350-8B642B15BC7A}" dt="2024-10-10T08:13:23.889" v="331" actId="1076"/>
          <ac:spMkLst>
            <pc:docMk/>
            <pc:sldMk cId="1966403908" sldId="271"/>
            <ac:spMk id="12" creationId="{4B1FBA98-1679-2025-ADA3-CDA6E78739A2}"/>
          </ac:spMkLst>
        </pc:spChg>
        <pc:spChg chg="mod">
          <ac:chgData name="서연 김" userId="ae31c62fd25e2898" providerId="LiveId" clId="{AD8E9BDB-96C8-4E53-A350-8B642B15BC7A}" dt="2024-10-10T08:13:23.889" v="331" actId="1076"/>
          <ac:spMkLst>
            <pc:docMk/>
            <pc:sldMk cId="1966403908" sldId="271"/>
            <ac:spMk id="13" creationId="{1892875D-1225-B411-7423-105539D49211}"/>
          </ac:spMkLst>
        </pc:spChg>
        <pc:spChg chg="mod">
          <ac:chgData name="서연 김" userId="ae31c62fd25e2898" providerId="LiveId" clId="{AD8E9BDB-96C8-4E53-A350-8B642B15BC7A}" dt="2024-10-10T08:13:23.889" v="331" actId="1076"/>
          <ac:spMkLst>
            <pc:docMk/>
            <pc:sldMk cId="1966403908" sldId="271"/>
            <ac:spMk id="14" creationId="{F76613F3-3776-E28C-1655-39C10BF32206}"/>
          </ac:spMkLst>
        </pc:spChg>
        <pc:spChg chg="del">
          <ac:chgData name="서연 김" userId="ae31c62fd25e2898" providerId="LiveId" clId="{AD8E9BDB-96C8-4E53-A350-8B642B15BC7A}" dt="2024-10-10T07:57:22.620" v="12" actId="478"/>
          <ac:spMkLst>
            <pc:docMk/>
            <pc:sldMk cId="1966403908" sldId="271"/>
            <ac:spMk id="15" creationId="{99491959-C277-C402-FC65-E7FDC6E4CF51}"/>
          </ac:spMkLst>
        </pc:spChg>
        <pc:spChg chg="del">
          <ac:chgData name="서연 김" userId="ae31c62fd25e2898" providerId="LiveId" clId="{AD8E9BDB-96C8-4E53-A350-8B642B15BC7A}" dt="2024-10-10T07:57:22.620" v="12" actId="478"/>
          <ac:spMkLst>
            <pc:docMk/>
            <pc:sldMk cId="1966403908" sldId="271"/>
            <ac:spMk id="16" creationId="{C11E3A71-BFF7-3E5C-7589-4E27C2D9B38D}"/>
          </ac:spMkLst>
        </pc:spChg>
        <pc:spChg chg="del">
          <ac:chgData name="서연 김" userId="ae31c62fd25e2898" providerId="LiveId" clId="{AD8E9BDB-96C8-4E53-A350-8B642B15BC7A}" dt="2024-10-10T07:57:22.620" v="12" actId="478"/>
          <ac:spMkLst>
            <pc:docMk/>
            <pc:sldMk cId="1966403908" sldId="271"/>
            <ac:spMk id="17" creationId="{0F7D1234-861D-728C-6039-2B5CEBBB5EC3}"/>
          </ac:spMkLst>
        </pc:spChg>
        <pc:spChg chg="del">
          <ac:chgData name="서연 김" userId="ae31c62fd25e2898" providerId="LiveId" clId="{AD8E9BDB-96C8-4E53-A350-8B642B15BC7A}" dt="2024-10-10T07:57:22.620" v="12" actId="478"/>
          <ac:spMkLst>
            <pc:docMk/>
            <pc:sldMk cId="1966403908" sldId="271"/>
            <ac:spMk id="18" creationId="{CE0ACC8C-51B5-B67F-1F53-32577D93C149}"/>
          </ac:spMkLst>
        </pc:spChg>
        <pc:spChg chg="del">
          <ac:chgData name="서연 김" userId="ae31c62fd25e2898" providerId="LiveId" clId="{AD8E9BDB-96C8-4E53-A350-8B642B15BC7A}" dt="2024-10-10T07:57:22.620" v="12" actId="478"/>
          <ac:spMkLst>
            <pc:docMk/>
            <pc:sldMk cId="1966403908" sldId="271"/>
            <ac:spMk id="19" creationId="{1C2B1E93-0E02-231E-A08D-6DFF07D93D41}"/>
          </ac:spMkLst>
        </pc:spChg>
        <pc:spChg chg="del">
          <ac:chgData name="서연 김" userId="ae31c62fd25e2898" providerId="LiveId" clId="{AD8E9BDB-96C8-4E53-A350-8B642B15BC7A}" dt="2024-10-10T07:57:22.620" v="12" actId="478"/>
          <ac:spMkLst>
            <pc:docMk/>
            <pc:sldMk cId="1966403908" sldId="271"/>
            <ac:spMk id="20" creationId="{25500972-8094-1F2B-05AF-E72AF6E5EE20}"/>
          </ac:spMkLst>
        </pc:spChg>
        <pc:spChg chg="del mod">
          <ac:chgData name="서연 김" userId="ae31c62fd25e2898" providerId="LiveId" clId="{AD8E9BDB-96C8-4E53-A350-8B642B15BC7A}" dt="2024-10-10T07:57:44.646" v="14" actId="478"/>
          <ac:spMkLst>
            <pc:docMk/>
            <pc:sldMk cId="1966403908" sldId="271"/>
            <ac:spMk id="21" creationId="{107C58C7-C5CD-83FA-FFEA-0644686847B4}"/>
          </ac:spMkLst>
        </pc:spChg>
        <pc:spChg chg="mod">
          <ac:chgData name="서연 김" userId="ae31c62fd25e2898" providerId="LiveId" clId="{AD8E9BDB-96C8-4E53-A350-8B642B15BC7A}" dt="2024-10-10T08:13:23.889" v="331" actId="1076"/>
          <ac:spMkLst>
            <pc:docMk/>
            <pc:sldMk cId="1966403908" sldId="271"/>
            <ac:spMk id="23" creationId="{120849C3-E81B-F348-8C3A-CA7AED89C7F0}"/>
          </ac:spMkLst>
        </pc:spChg>
        <pc:spChg chg="mod">
          <ac:chgData name="서연 김" userId="ae31c62fd25e2898" providerId="LiveId" clId="{AD8E9BDB-96C8-4E53-A350-8B642B15BC7A}" dt="2024-10-10T08:13:23.889" v="331" actId="1076"/>
          <ac:spMkLst>
            <pc:docMk/>
            <pc:sldMk cId="1966403908" sldId="271"/>
            <ac:spMk id="24" creationId="{44A8BFD6-A5FC-EDA7-1DBE-C3F6791B7BDD}"/>
          </ac:spMkLst>
        </pc:spChg>
        <pc:spChg chg="mod">
          <ac:chgData name="서연 김" userId="ae31c62fd25e2898" providerId="LiveId" clId="{AD8E9BDB-96C8-4E53-A350-8B642B15BC7A}" dt="2024-10-10T08:13:23.889" v="331" actId="1076"/>
          <ac:spMkLst>
            <pc:docMk/>
            <pc:sldMk cId="1966403908" sldId="271"/>
            <ac:spMk id="25" creationId="{BA436833-BA2D-74CA-E276-21565B9E1DEB}"/>
          </ac:spMkLst>
        </pc:spChg>
        <pc:spChg chg="mod">
          <ac:chgData name="서연 김" userId="ae31c62fd25e2898" providerId="LiveId" clId="{AD8E9BDB-96C8-4E53-A350-8B642B15BC7A}" dt="2024-10-10T08:13:23.889" v="331" actId="1076"/>
          <ac:spMkLst>
            <pc:docMk/>
            <pc:sldMk cId="1966403908" sldId="271"/>
            <ac:spMk id="26" creationId="{123FB49E-F1E9-A913-4EC6-0653FE81B8EA}"/>
          </ac:spMkLst>
        </pc:spChg>
        <pc:spChg chg="mod">
          <ac:chgData name="서연 김" userId="ae31c62fd25e2898" providerId="LiveId" clId="{AD8E9BDB-96C8-4E53-A350-8B642B15BC7A}" dt="2024-10-10T08:13:23.889" v="331" actId="1076"/>
          <ac:spMkLst>
            <pc:docMk/>
            <pc:sldMk cId="1966403908" sldId="271"/>
            <ac:spMk id="27" creationId="{CC0223A0-576C-1678-80E3-F552FB787572}"/>
          </ac:spMkLst>
        </pc:spChg>
        <pc:spChg chg="mod">
          <ac:chgData name="서연 김" userId="ae31c62fd25e2898" providerId="LiveId" clId="{AD8E9BDB-96C8-4E53-A350-8B642B15BC7A}" dt="2024-10-10T08:13:23.889" v="331" actId="1076"/>
          <ac:spMkLst>
            <pc:docMk/>
            <pc:sldMk cId="1966403908" sldId="271"/>
            <ac:spMk id="28" creationId="{39173F8E-6FB5-D763-A9D4-F651DA34011D}"/>
          </ac:spMkLst>
        </pc:spChg>
        <pc:spChg chg="mod">
          <ac:chgData name="서연 김" userId="ae31c62fd25e2898" providerId="LiveId" clId="{AD8E9BDB-96C8-4E53-A350-8B642B15BC7A}" dt="2024-10-10T08:13:23.889" v="331" actId="1076"/>
          <ac:spMkLst>
            <pc:docMk/>
            <pc:sldMk cId="1966403908" sldId="271"/>
            <ac:spMk id="29" creationId="{4DCBE8DC-DC94-1B38-B465-2BD9E30F7B98}"/>
          </ac:spMkLst>
        </pc:spChg>
        <pc:spChg chg="mod">
          <ac:chgData name="서연 김" userId="ae31c62fd25e2898" providerId="LiveId" clId="{AD8E9BDB-96C8-4E53-A350-8B642B15BC7A}" dt="2024-10-10T08:13:23.889" v="331" actId="1076"/>
          <ac:spMkLst>
            <pc:docMk/>
            <pc:sldMk cId="1966403908" sldId="271"/>
            <ac:spMk id="30" creationId="{1B83A91C-FA06-D76E-69A6-A1414A5A7FB0}"/>
          </ac:spMkLst>
        </pc:spChg>
        <pc:spChg chg="mod">
          <ac:chgData name="서연 김" userId="ae31c62fd25e2898" providerId="LiveId" clId="{AD8E9BDB-96C8-4E53-A350-8B642B15BC7A}" dt="2024-10-10T08:13:23.889" v="331" actId="1076"/>
          <ac:spMkLst>
            <pc:docMk/>
            <pc:sldMk cId="1966403908" sldId="271"/>
            <ac:spMk id="31" creationId="{4C32C72B-4504-A5EC-B98B-31CD705AD3FD}"/>
          </ac:spMkLst>
        </pc:spChg>
        <pc:spChg chg="mod">
          <ac:chgData name="서연 김" userId="ae31c62fd25e2898" providerId="LiveId" clId="{AD8E9BDB-96C8-4E53-A350-8B642B15BC7A}" dt="2024-10-10T08:47:06.231" v="568" actId="1076"/>
          <ac:spMkLst>
            <pc:docMk/>
            <pc:sldMk cId="1966403908" sldId="271"/>
            <ac:spMk id="32" creationId="{EAE0C414-7AED-120E-228B-9A24345B63F6}"/>
          </ac:spMkLst>
        </pc:spChg>
        <pc:spChg chg="del">
          <ac:chgData name="서연 김" userId="ae31c62fd25e2898" providerId="LiveId" clId="{AD8E9BDB-96C8-4E53-A350-8B642B15BC7A}" dt="2024-10-10T08:14:36.471" v="368" actId="478"/>
          <ac:spMkLst>
            <pc:docMk/>
            <pc:sldMk cId="1966403908" sldId="271"/>
            <ac:spMk id="34" creationId="{45B067ED-5383-7690-025D-4D9A74C7816B}"/>
          </ac:spMkLst>
        </pc:spChg>
        <pc:spChg chg="add mod">
          <ac:chgData name="서연 김" userId="ae31c62fd25e2898" providerId="LiveId" clId="{AD8E9BDB-96C8-4E53-A350-8B642B15BC7A}" dt="2024-10-10T07:58:06.369" v="15"/>
          <ac:spMkLst>
            <pc:docMk/>
            <pc:sldMk cId="1966403908" sldId="271"/>
            <ac:spMk id="35" creationId="{96FD1F0B-FBE7-4E71-39BC-0BCF1514D012}"/>
          </ac:spMkLst>
        </pc:spChg>
        <pc:spChg chg="add mod">
          <ac:chgData name="서연 김" userId="ae31c62fd25e2898" providerId="LiveId" clId="{AD8E9BDB-96C8-4E53-A350-8B642B15BC7A}" dt="2024-10-10T09:25:48.152" v="887" actId="1076"/>
          <ac:spMkLst>
            <pc:docMk/>
            <pc:sldMk cId="1966403908" sldId="271"/>
            <ac:spMk id="36" creationId="{C22E45DE-CE3C-2830-65F4-609356DA81EE}"/>
          </ac:spMkLst>
        </pc:spChg>
        <pc:spChg chg="add mod">
          <ac:chgData name="서연 김" userId="ae31c62fd25e2898" providerId="LiveId" clId="{AD8E9BDB-96C8-4E53-A350-8B642B15BC7A}" dt="2024-10-10T09:25:48.152" v="887" actId="1076"/>
          <ac:spMkLst>
            <pc:docMk/>
            <pc:sldMk cId="1966403908" sldId="271"/>
            <ac:spMk id="37" creationId="{07A1E7FD-2B55-EFB5-9D09-ED007F1D41E5}"/>
          </ac:spMkLst>
        </pc:spChg>
        <pc:spChg chg="add mod">
          <ac:chgData name="서연 김" userId="ae31c62fd25e2898" providerId="LiveId" clId="{AD8E9BDB-96C8-4E53-A350-8B642B15BC7A}" dt="2024-10-10T09:25:48.152" v="887" actId="1076"/>
          <ac:spMkLst>
            <pc:docMk/>
            <pc:sldMk cId="1966403908" sldId="271"/>
            <ac:spMk id="38" creationId="{30648C9C-00F3-87E7-3CBD-E7F08E2E13ED}"/>
          </ac:spMkLst>
        </pc:spChg>
        <pc:spChg chg="add mod">
          <ac:chgData name="서연 김" userId="ae31c62fd25e2898" providerId="LiveId" clId="{AD8E9BDB-96C8-4E53-A350-8B642B15BC7A}" dt="2024-10-10T09:25:48.152" v="887" actId="1076"/>
          <ac:spMkLst>
            <pc:docMk/>
            <pc:sldMk cId="1966403908" sldId="271"/>
            <ac:spMk id="39" creationId="{06C506F2-3EE8-9129-3C89-3476F8720843}"/>
          </ac:spMkLst>
        </pc:spChg>
        <pc:spChg chg="add mod">
          <ac:chgData name="서연 김" userId="ae31c62fd25e2898" providerId="LiveId" clId="{AD8E9BDB-96C8-4E53-A350-8B642B15BC7A}" dt="2024-10-10T09:25:48.152" v="887" actId="1076"/>
          <ac:spMkLst>
            <pc:docMk/>
            <pc:sldMk cId="1966403908" sldId="271"/>
            <ac:spMk id="40" creationId="{EFAFF155-98BC-68FC-C7BB-6BF88F16DD05}"/>
          </ac:spMkLst>
        </pc:spChg>
        <pc:spChg chg="add mod">
          <ac:chgData name="서연 김" userId="ae31c62fd25e2898" providerId="LiveId" clId="{AD8E9BDB-96C8-4E53-A350-8B642B15BC7A}" dt="2024-10-10T09:25:48.152" v="887" actId="1076"/>
          <ac:spMkLst>
            <pc:docMk/>
            <pc:sldMk cId="1966403908" sldId="271"/>
            <ac:spMk id="41" creationId="{C243E092-11C0-E453-5688-5A94D78BC479}"/>
          </ac:spMkLst>
        </pc:spChg>
        <pc:spChg chg="add mod">
          <ac:chgData name="서연 김" userId="ae31c62fd25e2898" providerId="LiveId" clId="{AD8E9BDB-96C8-4E53-A350-8B642B15BC7A}" dt="2024-10-10T09:26:04.528" v="889" actId="1076"/>
          <ac:spMkLst>
            <pc:docMk/>
            <pc:sldMk cId="1966403908" sldId="271"/>
            <ac:spMk id="42" creationId="{02FDFC00-6B37-3D83-6EF4-4806B5A57D12}"/>
          </ac:spMkLst>
        </pc:spChg>
        <pc:spChg chg="add del mod">
          <ac:chgData name="서연 김" userId="ae31c62fd25e2898" providerId="LiveId" clId="{AD8E9BDB-96C8-4E53-A350-8B642B15BC7A}" dt="2024-10-10T08:04:57.533" v="196" actId="478"/>
          <ac:spMkLst>
            <pc:docMk/>
            <pc:sldMk cId="1966403908" sldId="271"/>
            <ac:spMk id="43" creationId="{3B6DCB82-D816-F493-AC32-260515AA110E}"/>
          </ac:spMkLst>
        </pc:spChg>
        <pc:spChg chg="add mod">
          <ac:chgData name="서연 김" userId="ae31c62fd25e2898" providerId="LiveId" clId="{AD8E9BDB-96C8-4E53-A350-8B642B15BC7A}" dt="2024-10-10T09:25:48.152" v="887" actId="1076"/>
          <ac:spMkLst>
            <pc:docMk/>
            <pc:sldMk cId="1966403908" sldId="271"/>
            <ac:spMk id="44" creationId="{FC571065-DB68-C056-8E3F-50F0FBA628BF}"/>
          </ac:spMkLst>
        </pc:spChg>
        <pc:spChg chg="add mod">
          <ac:chgData name="서연 김" userId="ae31c62fd25e2898" providerId="LiveId" clId="{AD8E9BDB-96C8-4E53-A350-8B642B15BC7A}" dt="2024-10-10T09:25:48.152" v="887" actId="1076"/>
          <ac:spMkLst>
            <pc:docMk/>
            <pc:sldMk cId="1966403908" sldId="271"/>
            <ac:spMk id="45" creationId="{610F9CC0-8EB6-C437-C7F3-8685406F220E}"/>
          </ac:spMkLst>
        </pc:spChg>
        <pc:spChg chg="add mod">
          <ac:chgData name="서연 김" userId="ae31c62fd25e2898" providerId="LiveId" clId="{AD8E9BDB-96C8-4E53-A350-8B642B15BC7A}" dt="2024-10-10T09:25:48.152" v="887" actId="1076"/>
          <ac:spMkLst>
            <pc:docMk/>
            <pc:sldMk cId="1966403908" sldId="271"/>
            <ac:spMk id="46" creationId="{3E9B6C87-6ACF-4B20-F00A-CA89C9629B35}"/>
          </ac:spMkLst>
        </pc:spChg>
        <pc:spChg chg="add mod">
          <ac:chgData name="서연 김" userId="ae31c62fd25e2898" providerId="LiveId" clId="{AD8E9BDB-96C8-4E53-A350-8B642B15BC7A}" dt="2024-10-10T09:25:53.008" v="888" actId="1076"/>
          <ac:spMkLst>
            <pc:docMk/>
            <pc:sldMk cId="1966403908" sldId="271"/>
            <ac:spMk id="47" creationId="{58D79E07-CC26-05CE-B3E7-CE0F17E0A502}"/>
          </ac:spMkLst>
        </pc:spChg>
        <pc:spChg chg="add del mod ord">
          <ac:chgData name="서연 김" userId="ae31c62fd25e2898" providerId="LiveId" clId="{AD8E9BDB-96C8-4E53-A350-8B642B15BC7A}" dt="2024-10-10T08:09:28.030" v="252" actId="478"/>
          <ac:spMkLst>
            <pc:docMk/>
            <pc:sldMk cId="1966403908" sldId="271"/>
            <ac:spMk id="50" creationId="{E40EE05E-E9BB-0396-7450-48D8E151DDF7}"/>
          </ac:spMkLst>
        </pc:spChg>
        <pc:spChg chg="add del mod">
          <ac:chgData name="서연 김" userId="ae31c62fd25e2898" providerId="LiveId" clId="{AD8E9BDB-96C8-4E53-A350-8B642B15BC7A}" dt="2024-10-10T08:18:37.892" v="422" actId="478"/>
          <ac:spMkLst>
            <pc:docMk/>
            <pc:sldMk cId="1966403908" sldId="271"/>
            <ac:spMk id="51" creationId="{8E2E9818-2FE6-8FB5-ADB7-7F3366D208A1}"/>
          </ac:spMkLst>
        </pc:spChg>
        <pc:spChg chg="add del mod">
          <ac:chgData name="서연 김" userId="ae31c62fd25e2898" providerId="LiveId" clId="{AD8E9BDB-96C8-4E53-A350-8B642B15BC7A}" dt="2024-10-10T08:17:53.382" v="413" actId="478"/>
          <ac:spMkLst>
            <pc:docMk/>
            <pc:sldMk cId="1966403908" sldId="271"/>
            <ac:spMk id="52" creationId="{E2AEB653-424F-5339-9728-40D71ECC6547}"/>
          </ac:spMkLst>
        </pc:spChg>
        <pc:spChg chg="add del mod">
          <ac:chgData name="서연 김" userId="ae31c62fd25e2898" providerId="LiveId" clId="{AD8E9BDB-96C8-4E53-A350-8B642B15BC7A}" dt="2024-10-10T08:17:49.560" v="412" actId="478"/>
          <ac:spMkLst>
            <pc:docMk/>
            <pc:sldMk cId="1966403908" sldId="271"/>
            <ac:spMk id="53" creationId="{BEEFF953-CC1A-83AB-C85C-41F8514FEBE4}"/>
          </ac:spMkLst>
        </pc:spChg>
        <pc:spChg chg="add del mod">
          <ac:chgData name="서연 김" userId="ae31c62fd25e2898" providerId="LiveId" clId="{AD8E9BDB-96C8-4E53-A350-8B642B15BC7A}" dt="2024-10-10T08:17:49.560" v="412" actId="478"/>
          <ac:spMkLst>
            <pc:docMk/>
            <pc:sldMk cId="1966403908" sldId="271"/>
            <ac:spMk id="54" creationId="{D324519F-E2DD-2ADC-AA57-079F771656F6}"/>
          </ac:spMkLst>
        </pc:spChg>
        <pc:spChg chg="add mod">
          <ac:chgData name="서연 김" userId="ae31c62fd25e2898" providerId="LiveId" clId="{AD8E9BDB-96C8-4E53-A350-8B642B15BC7A}" dt="2024-10-10T08:12:15.279" v="312"/>
          <ac:spMkLst>
            <pc:docMk/>
            <pc:sldMk cId="1966403908" sldId="271"/>
            <ac:spMk id="55" creationId="{6A1BEF6A-7C0B-3325-9F19-B9BA26272A8E}"/>
          </ac:spMkLst>
        </pc:spChg>
        <pc:spChg chg="add mod">
          <ac:chgData name="서연 김" userId="ae31c62fd25e2898" providerId="LiveId" clId="{AD8E9BDB-96C8-4E53-A350-8B642B15BC7A}" dt="2024-10-10T08:12:15.279" v="312"/>
          <ac:spMkLst>
            <pc:docMk/>
            <pc:sldMk cId="1966403908" sldId="271"/>
            <ac:spMk id="56" creationId="{85497DDA-4982-C8DA-02A9-385EF6E0DF31}"/>
          </ac:spMkLst>
        </pc:spChg>
        <pc:spChg chg="add mod">
          <ac:chgData name="서연 김" userId="ae31c62fd25e2898" providerId="LiveId" clId="{AD8E9BDB-96C8-4E53-A350-8B642B15BC7A}" dt="2024-10-10T08:12:15.279" v="312"/>
          <ac:spMkLst>
            <pc:docMk/>
            <pc:sldMk cId="1966403908" sldId="271"/>
            <ac:spMk id="57" creationId="{D68648FA-C10E-2EC9-4B90-FF5ABEAF32C3}"/>
          </ac:spMkLst>
        </pc:spChg>
        <pc:spChg chg="add mod">
          <ac:chgData name="서연 김" userId="ae31c62fd25e2898" providerId="LiveId" clId="{AD8E9BDB-96C8-4E53-A350-8B642B15BC7A}" dt="2024-10-10T08:13:23.889" v="331" actId="1076"/>
          <ac:spMkLst>
            <pc:docMk/>
            <pc:sldMk cId="1966403908" sldId="271"/>
            <ac:spMk id="58" creationId="{9E118E83-BF08-20D1-9A03-B1BDFD3CA64C}"/>
          </ac:spMkLst>
        </pc:spChg>
        <pc:spChg chg="add mod">
          <ac:chgData name="서연 김" userId="ae31c62fd25e2898" providerId="LiveId" clId="{AD8E9BDB-96C8-4E53-A350-8B642B15BC7A}" dt="2024-10-10T08:13:23.889" v="331" actId="1076"/>
          <ac:spMkLst>
            <pc:docMk/>
            <pc:sldMk cId="1966403908" sldId="271"/>
            <ac:spMk id="59" creationId="{1F2624AA-7559-B247-24B5-E5C88F5D4152}"/>
          </ac:spMkLst>
        </pc:spChg>
        <pc:spChg chg="add mod">
          <ac:chgData name="서연 김" userId="ae31c62fd25e2898" providerId="LiveId" clId="{AD8E9BDB-96C8-4E53-A350-8B642B15BC7A}" dt="2024-10-10T08:13:23.889" v="331" actId="1076"/>
          <ac:spMkLst>
            <pc:docMk/>
            <pc:sldMk cId="1966403908" sldId="271"/>
            <ac:spMk id="60" creationId="{F024A705-E261-02DF-F1A0-4921F9E92E89}"/>
          </ac:spMkLst>
        </pc:spChg>
        <pc:spChg chg="add mod">
          <ac:chgData name="서연 김" userId="ae31c62fd25e2898" providerId="LiveId" clId="{AD8E9BDB-96C8-4E53-A350-8B642B15BC7A}" dt="2024-10-10T08:14:08.705" v="366" actId="1076"/>
          <ac:spMkLst>
            <pc:docMk/>
            <pc:sldMk cId="1966403908" sldId="271"/>
            <ac:spMk id="61" creationId="{D720AE29-E14F-CB6C-A42E-1CE3CF0031C6}"/>
          </ac:spMkLst>
        </pc:spChg>
        <pc:spChg chg="add mod">
          <ac:chgData name="서연 김" userId="ae31c62fd25e2898" providerId="LiveId" clId="{AD8E9BDB-96C8-4E53-A350-8B642B15BC7A}" dt="2024-10-10T08:14:43.230" v="369"/>
          <ac:spMkLst>
            <pc:docMk/>
            <pc:sldMk cId="1966403908" sldId="271"/>
            <ac:spMk id="62" creationId="{9C991DD1-0F45-99D1-A814-4D85B5B8C3DD}"/>
          </ac:spMkLst>
        </pc:spChg>
        <pc:spChg chg="add mod">
          <ac:chgData name="서연 김" userId="ae31c62fd25e2898" providerId="LiveId" clId="{AD8E9BDB-96C8-4E53-A350-8B642B15BC7A}" dt="2024-10-10T08:14:43.230" v="369"/>
          <ac:spMkLst>
            <pc:docMk/>
            <pc:sldMk cId="1966403908" sldId="271"/>
            <ac:spMk id="63" creationId="{8F519C25-88A9-182B-42DA-9B1FBECDD699}"/>
          </ac:spMkLst>
        </pc:spChg>
        <pc:spChg chg="add mod">
          <ac:chgData name="서연 김" userId="ae31c62fd25e2898" providerId="LiveId" clId="{AD8E9BDB-96C8-4E53-A350-8B642B15BC7A}" dt="2024-10-10T08:14:43.230" v="369"/>
          <ac:spMkLst>
            <pc:docMk/>
            <pc:sldMk cId="1966403908" sldId="271"/>
            <ac:spMk id="64" creationId="{95994925-22C9-2DBF-0EA7-E73DCAD25E40}"/>
          </ac:spMkLst>
        </pc:spChg>
        <pc:spChg chg="add mod">
          <ac:chgData name="서연 김" userId="ae31c62fd25e2898" providerId="LiveId" clId="{AD8E9BDB-96C8-4E53-A350-8B642B15BC7A}" dt="2024-10-10T08:15:27.146" v="391" actId="1076"/>
          <ac:spMkLst>
            <pc:docMk/>
            <pc:sldMk cId="1966403908" sldId="271"/>
            <ac:spMk id="65" creationId="{F07AE0C2-951E-F4C4-E2D5-BF83C23683FF}"/>
          </ac:spMkLst>
        </pc:spChg>
        <pc:spChg chg="add del">
          <ac:chgData name="서연 김" userId="ae31c62fd25e2898" providerId="LiveId" clId="{AD8E9BDB-96C8-4E53-A350-8B642B15BC7A}" dt="2024-10-10T08:16:50.310" v="403" actId="478"/>
          <ac:spMkLst>
            <pc:docMk/>
            <pc:sldMk cId="1966403908" sldId="271"/>
            <ac:spMk id="68" creationId="{0E2F4D26-1836-4FE1-CD0A-2457B1DEB47F}"/>
          </ac:spMkLst>
        </pc:spChg>
        <pc:spChg chg="add del mod">
          <ac:chgData name="서연 김" userId="ae31c62fd25e2898" providerId="LiveId" clId="{AD8E9BDB-96C8-4E53-A350-8B642B15BC7A}" dt="2024-10-10T08:18:15.779" v="418" actId="478"/>
          <ac:spMkLst>
            <pc:docMk/>
            <pc:sldMk cId="1966403908" sldId="271"/>
            <ac:spMk id="72" creationId="{53233CBB-38FE-6B77-C121-B04557922023}"/>
          </ac:spMkLst>
        </pc:spChg>
        <pc:spChg chg="add del mod">
          <ac:chgData name="서연 김" userId="ae31c62fd25e2898" providerId="LiveId" clId="{AD8E9BDB-96C8-4E53-A350-8B642B15BC7A}" dt="2024-10-10T08:18:37.892" v="422" actId="478"/>
          <ac:spMkLst>
            <pc:docMk/>
            <pc:sldMk cId="1966403908" sldId="271"/>
            <ac:spMk id="74" creationId="{58087CC7-9BE3-804C-C687-222A6EE5435B}"/>
          </ac:spMkLst>
        </pc:spChg>
        <pc:spChg chg="add mod">
          <ac:chgData name="서연 김" userId="ae31c62fd25e2898" providerId="LiveId" clId="{AD8E9BDB-96C8-4E53-A350-8B642B15BC7A}" dt="2024-10-10T08:20:15.902" v="478"/>
          <ac:spMkLst>
            <pc:docMk/>
            <pc:sldMk cId="1966403908" sldId="271"/>
            <ac:spMk id="77" creationId="{B8C9FC74-C805-4FC2-765F-0E6D8128D29C}"/>
          </ac:spMkLst>
        </pc:spChg>
        <pc:spChg chg="add del mod">
          <ac:chgData name="서연 김" userId="ae31c62fd25e2898" providerId="LiveId" clId="{AD8E9BDB-96C8-4E53-A350-8B642B15BC7A}" dt="2024-10-10T08:20:27.505" v="481" actId="478"/>
          <ac:spMkLst>
            <pc:docMk/>
            <pc:sldMk cId="1966403908" sldId="271"/>
            <ac:spMk id="79" creationId="{25AE7F94-5C14-8727-6D20-1B511ECD4BE0}"/>
          </ac:spMkLst>
        </pc:spChg>
        <pc:graphicFrameChg chg="mod modGraphic">
          <ac:chgData name="서연 김" userId="ae31c62fd25e2898" providerId="LiveId" clId="{AD8E9BDB-96C8-4E53-A350-8B642B15BC7A}" dt="2024-10-10T09:35:35.499" v="942"/>
          <ac:graphicFrameMkLst>
            <pc:docMk/>
            <pc:sldMk cId="1966403908" sldId="271"/>
            <ac:graphicFrameMk id="7" creationId="{FFE3E4A9-70CE-CEC0-EC43-B902911FCC58}"/>
          </ac:graphicFrameMkLst>
        </pc:graphicFrameChg>
        <pc:graphicFrameChg chg="add mod">
          <ac:chgData name="서연 김" userId="ae31c62fd25e2898" providerId="LiveId" clId="{AD8E9BDB-96C8-4E53-A350-8B642B15BC7A}" dt="2024-10-10T09:31:21.018" v="910"/>
          <ac:graphicFrameMkLst>
            <pc:docMk/>
            <pc:sldMk cId="1966403908" sldId="271"/>
            <ac:graphicFrameMk id="15" creationId="{2B173C97-4527-16D9-B647-9C95859DB299}"/>
          </ac:graphicFrameMkLst>
        </pc:graphicFrameChg>
        <pc:graphicFrameChg chg="add del mod modGraphic">
          <ac:chgData name="서연 김" userId="ae31c62fd25e2898" providerId="LiveId" clId="{AD8E9BDB-96C8-4E53-A350-8B642B15BC7A}" dt="2024-10-10T09:32:10.374" v="920" actId="478"/>
          <ac:graphicFrameMkLst>
            <pc:docMk/>
            <pc:sldMk cId="1966403908" sldId="271"/>
            <ac:graphicFrameMk id="16" creationId="{9EF7F2ED-CAEF-AC21-7523-B7AFAE578240}"/>
          </ac:graphicFrameMkLst>
        </pc:graphicFrameChg>
        <pc:graphicFrameChg chg="add del mod">
          <ac:chgData name="서연 김" userId="ae31c62fd25e2898" providerId="LiveId" clId="{AD8E9BDB-96C8-4E53-A350-8B642B15BC7A}" dt="2024-10-10T09:32:34.976" v="924" actId="478"/>
          <ac:graphicFrameMkLst>
            <pc:docMk/>
            <pc:sldMk cId="1966403908" sldId="271"/>
            <ac:graphicFrameMk id="17" creationId="{1503154D-56FA-4C3D-F1C8-72DBA3E1CD9F}"/>
          </ac:graphicFrameMkLst>
        </pc:graphicFrameChg>
        <pc:graphicFrameChg chg="add mod modGraphic">
          <ac:chgData name="서연 김" userId="ae31c62fd25e2898" providerId="LiveId" clId="{AD8E9BDB-96C8-4E53-A350-8B642B15BC7A}" dt="2024-10-10T09:26:04.528" v="889" actId="1076"/>
          <ac:graphicFrameMkLst>
            <pc:docMk/>
            <pc:sldMk cId="1966403908" sldId="271"/>
            <ac:graphicFrameMk id="76" creationId="{44379199-E048-ED6D-F11D-BFD4598ABEC9}"/>
          </ac:graphicFrameMkLst>
        </pc:graphicFrameChg>
        <pc:picChg chg="del">
          <ac:chgData name="서연 김" userId="ae31c62fd25e2898" providerId="LiveId" clId="{AD8E9BDB-96C8-4E53-A350-8B642B15BC7A}" dt="2024-10-10T08:14:33.892" v="367" actId="478"/>
          <ac:picMkLst>
            <pc:docMk/>
            <pc:sldMk cId="1966403908" sldId="271"/>
            <ac:picMk id="33" creationId="{3D6F52EF-4F37-B333-333E-A4596C269061}"/>
          </ac:picMkLst>
        </pc:picChg>
        <pc:picChg chg="add mod">
          <ac:chgData name="서연 김" userId="ae31c62fd25e2898" providerId="LiveId" clId="{AD8E9BDB-96C8-4E53-A350-8B642B15BC7A}" dt="2024-10-10T09:26:04.528" v="889" actId="1076"/>
          <ac:picMkLst>
            <pc:docMk/>
            <pc:sldMk cId="1966403908" sldId="271"/>
            <ac:picMk id="49" creationId="{6334C7CF-140F-3B6B-C639-E763FC17BA92}"/>
          </ac:picMkLst>
        </pc:picChg>
        <pc:picChg chg="add del mod">
          <ac:chgData name="서연 김" userId="ae31c62fd25e2898" providerId="LiveId" clId="{AD8E9BDB-96C8-4E53-A350-8B642B15BC7A}" dt="2024-10-10T08:16:38.794" v="401" actId="478"/>
          <ac:picMkLst>
            <pc:docMk/>
            <pc:sldMk cId="1966403908" sldId="271"/>
            <ac:picMk id="67" creationId="{AE2BD068-10B8-7C0B-E127-A588F91DFDF4}"/>
          </ac:picMkLst>
        </pc:picChg>
        <pc:picChg chg="add del mod">
          <ac:chgData name="서연 김" userId="ae31c62fd25e2898" providerId="LiveId" clId="{AD8E9BDB-96C8-4E53-A350-8B642B15BC7A}" dt="2024-10-10T08:18:37.892" v="422" actId="478"/>
          <ac:picMkLst>
            <pc:docMk/>
            <pc:sldMk cId="1966403908" sldId="271"/>
            <ac:picMk id="70" creationId="{C4AA43C3-831B-3B46-903A-10B6809E022B}"/>
          </ac:picMkLst>
        </pc:picChg>
        <pc:picChg chg="add del mod">
          <ac:chgData name="서연 김" userId="ae31c62fd25e2898" providerId="LiveId" clId="{AD8E9BDB-96C8-4E53-A350-8B642B15BC7A}" dt="2024-10-10T08:17:53.382" v="413" actId="478"/>
          <ac:picMkLst>
            <pc:docMk/>
            <pc:sldMk cId="1966403908" sldId="271"/>
            <ac:picMk id="71" creationId="{E09E81D2-74DB-CDDD-D175-074856C8A2B8}"/>
          </ac:picMkLst>
        </pc:picChg>
        <pc:picChg chg="add del mod">
          <ac:chgData name="서연 김" userId="ae31c62fd25e2898" providerId="LiveId" clId="{AD8E9BDB-96C8-4E53-A350-8B642B15BC7A}" dt="2024-10-10T08:18:18.135" v="419" actId="478"/>
          <ac:picMkLst>
            <pc:docMk/>
            <pc:sldMk cId="1966403908" sldId="271"/>
            <ac:picMk id="73" creationId="{E86A3B98-932B-EB38-714E-F345DE917613}"/>
          </ac:picMkLst>
        </pc:picChg>
        <pc:picChg chg="add del mod">
          <ac:chgData name="서연 김" userId="ae31c62fd25e2898" providerId="LiveId" clId="{AD8E9BDB-96C8-4E53-A350-8B642B15BC7A}" dt="2024-10-10T08:18:37.892" v="422" actId="478"/>
          <ac:picMkLst>
            <pc:docMk/>
            <pc:sldMk cId="1966403908" sldId="271"/>
            <ac:picMk id="75" creationId="{A2E2BCF9-2211-21C4-B496-551644830AA3}"/>
          </ac:picMkLst>
        </pc:picChg>
        <pc:picChg chg="add mod">
          <ac:chgData name="서연 김" userId="ae31c62fd25e2898" providerId="LiveId" clId="{AD8E9BDB-96C8-4E53-A350-8B642B15BC7A}" dt="2024-10-10T08:20:15.902" v="478"/>
          <ac:picMkLst>
            <pc:docMk/>
            <pc:sldMk cId="1966403908" sldId="271"/>
            <ac:picMk id="78" creationId="{F98D39CB-3CC5-5E7E-B617-B8D22BF6F7AC}"/>
          </ac:picMkLst>
        </pc:picChg>
        <pc:picChg chg="add mod">
          <ac:chgData name="서연 김" userId="ae31c62fd25e2898" providerId="LiveId" clId="{AD8E9BDB-96C8-4E53-A350-8B642B15BC7A}" dt="2024-10-10T09:26:04.528" v="889" actId="1076"/>
          <ac:picMkLst>
            <pc:docMk/>
            <pc:sldMk cId="1966403908" sldId="271"/>
            <ac:picMk id="80" creationId="{202E1F8D-6B81-48C1-0AE1-EBAF8346F27B}"/>
          </ac:picMkLst>
        </pc:picChg>
        <pc:picChg chg="add mod">
          <ac:chgData name="서연 김" userId="ae31c62fd25e2898" providerId="LiveId" clId="{AD8E9BDB-96C8-4E53-A350-8B642B15BC7A}" dt="2024-10-10T09:26:04.528" v="889" actId="1076"/>
          <ac:picMkLst>
            <pc:docMk/>
            <pc:sldMk cId="1966403908" sldId="271"/>
            <ac:picMk id="81" creationId="{B844CE9C-7036-9C44-13B9-F3F32F76CC63}"/>
          </ac:picMkLst>
        </pc:picChg>
        <pc:picChg chg="add mod">
          <ac:chgData name="서연 김" userId="ae31c62fd25e2898" providerId="LiveId" clId="{AD8E9BDB-96C8-4E53-A350-8B642B15BC7A}" dt="2024-10-10T09:26:04.528" v="889" actId="1076"/>
          <ac:picMkLst>
            <pc:docMk/>
            <pc:sldMk cId="1966403908" sldId="271"/>
            <ac:picMk id="82" creationId="{0B6CA75A-C569-C56F-1740-56C81615E35C}"/>
          </ac:picMkLst>
        </pc:picChg>
        <pc:picChg chg="add mod">
          <ac:chgData name="서연 김" userId="ae31c62fd25e2898" providerId="LiveId" clId="{AD8E9BDB-96C8-4E53-A350-8B642B15BC7A}" dt="2024-10-10T09:26:04.528" v="889" actId="1076"/>
          <ac:picMkLst>
            <pc:docMk/>
            <pc:sldMk cId="1966403908" sldId="271"/>
            <ac:picMk id="83" creationId="{17BB3A91-FD50-CF21-C60D-8C23814C640C}"/>
          </ac:picMkLst>
        </pc:picChg>
      </pc:sldChg>
      <pc:sldChg chg="addSp delSp modSp add mod">
        <pc:chgData name="서연 김" userId="ae31c62fd25e2898" providerId="LiveId" clId="{AD8E9BDB-96C8-4E53-A350-8B642B15BC7A}" dt="2024-10-14T14:41:11.100" v="4856"/>
        <pc:sldMkLst>
          <pc:docMk/>
          <pc:sldMk cId="0" sldId="272"/>
        </pc:sldMkLst>
        <pc:spChg chg="mod">
          <ac:chgData name="서연 김" userId="ae31c62fd25e2898" providerId="LiveId" clId="{AD8E9BDB-96C8-4E53-A350-8B642B15BC7A}" dt="2024-10-14T14:39:50.650" v="4811" actId="164"/>
          <ac:spMkLst>
            <pc:docMk/>
            <pc:sldMk cId="0" sldId="272"/>
            <ac:spMk id="2" creationId="{00000000-0000-0000-0000-000000000000}"/>
          </ac:spMkLst>
        </pc:spChg>
        <pc:spChg chg="add mod">
          <ac:chgData name="서연 김" userId="ae31c62fd25e2898" providerId="LiveId" clId="{AD8E9BDB-96C8-4E53-A350-8B642B15BC7A}" dt="2024-10-14T14:41:11.100" v="4856"/>
          <ac:spMkLst>
            <pc:docMk/>
            <pc:sldMk cId="0" sldId="272"/>
            <ac:spMk id="6" creationId="{C309300C-B8B9-8639-74BB-01FD5FC4EEAF}"/>
          </ac:spMkLst>
        </pc:spChg>
        <pc:spChg chg="del">
          <ac:chgData name="서연 김" userId="ae31c62fd25e2898" providerId="LiveId" clId="{AD8E9BDB-96C8-4E53-A350-8B642B15BC7A}" dt="2024-10-14T14:41:02.294" v="4819" actId="478"/>
          <ac:spMkLst>
            <pc:docMk/>
            <pc:sldMk cId="0" sldId="272"/>
            <ac:spMk id="14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9:50.650" v="4811" actId="164"/>
          <ac:spMkLst>
            <pc:docMk/>
            <pc:sldMk cId="0" sldId="272"/>
            <ac:spMk id="15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9:50.650" v="4811" actId="164"/>
          <ac:spMkLst>
            <pc:docMk/>
            <pc:sldMk cId="0" sldId="272"/>
            <ac:spMk id="17" creationId="{00000000-0000-0000-0000-000000000000}"/>
          </ac:spMkLst>
        </pc:spChg>
        <pc:spChg chg="mod">
          <ac:chgData name="서연 김" userId="ae31c62fd25e2898" providerId="LiveId" clId="{AD8E9BDB-96C8-4E53-A350-8B642B15BC7A}" dt="2024-10-14T14:39:50.650" v="4811" actId="164"/>
          <ac:spMkLst>
            <pc:docMk/>
            <pc:sldMk cId="0" sldId="272"/>
            <ac:spMk id="19" creationId="{00000000-0000-0000-0000-000000000000}"/>
          </ac:spMkLst>
        </pc:spChg>
        <pc:spChg chg="mod">
          <ac:chgData name="서연 김" userId="ae31c62fd25e2898" providerId="LiveId" clId="{AD8E9BDB-96C8-4E53-A350-8B642B15BC7A}" dt="2024-10-14T14:40:04.516" v="4813" actId="164"/>
          <ac:spMkLst>
            <pc:docMk/>
            <pc:sldMk cId="0" sldId="272"/>
            <ac:spMk id="22" creationId="{AA39FE12-1B33-F2AC-C918-1D49BCD55158}"/>
          </ac:spMkLst>
        </pc:spChg>
        <pc:spChg chg="mod">
          <ac:chgData name="서연 김" userId="ae31c62fd25e2898" providerId="LiveId" clId="{AD8E9BDB-96C8-4E53-A350-8B642B15BC7A}" dt="2024-10-14T14:40:04.516" v="4813" actId="164"/>
          <ac:spMkLst>
            <pc:docMk/>
            <pc:sldMk cId="0" sldId="272"/>
            <ac:spMk id="27" creationId="{6E1468A4-3C31-CA96-8C2B-42B3FF7A90F1}"/>
          </ac:spMkLst>
        </pc:spChg>
        <pc:spChg chg="mod">
          <ac:chgData name="서연 김" userId="ae31c62fd25e2898" providerId="LiveId" clId="{AD8E9BDB-96C8-4E53-A350-8B642B15BC7A}" dt="2024-10-14T14:39:36.923" v="4810" actId="2711"/>
          <ac:spMkLst>
            <pc:docMk/>
            <pc:sldMk cId="0" sldId="272"/>
            <ac:spMk id="28" creationId="{4D1C1A29-0413-7B28-6731-4E6FFE566080}"/>
          </ac:spMkLst>
        </pc:spChg>
        <pc:spChg chg="mod">
          <ac:chgData name="서연 김" userId="ae31c62fd25e2898" providerId="LiveId" clId="{AD8E9BDB-96C8-4E53-A350-8B642B15BC7A}" dt="2024-10-14T14:39:36.923" v="4810" actId="2711"/>
          <ac:spMkLst>
            <pc:docMk/>
            <pc:sldMk cId="0" sldId="272"/>
            <ac:spMk id="29" creationId="{F609767B-A91E-A756-8DD6-323090DBBC7F}"/>
          </ac:spMkLst>
        </pc:spChg>
        <pc:spChg chg="mod">
          <ac:chgData name="서연 김" userId="ae31c62fd25e2898" providerId="LiveId" clId="{AD8E9BDB-96C8-4E53-A350-8B642B15BC7A}" dt="2024-10-14T14:40:29.504" v="4817" actId="5793"/>
          <ac:spMkLst>
            <pc:docMk/>
            <pc:sldMk cId="0" sldId="272"/>
            <ac:spMk id="30" creationId="{284BD263-522C-5DB0-579D-723EACD43C6A}"/>
          </ac:spMkLst>
        </pc:spChg>
        <pc:spChg chg="mod">
          <ac:chgData name="서연 김" userId="ae31c62fd25e2898" providerId="LiveId" clId="{AD8E9BDB-96C8-4E53-A350-8B642B15BC7A}" dt="2024-10-14T14:40:04.516" v="4813" actId="164"/>
          <ac:spMkLst>
            <pc:docMk/>
            <pc:sldMk cId="0" sldId="272"/>
            <ac:spMk id="31" creationId="{1E476FAD-E10B-0462-D036-CC07650A49A0}"/>
          </ac:spMkLst>
        </pc:spChg>
        <pc:spChg chg="mod">
          <ac:chgData name="서연 김" userId="ae31c62fd25e2898" providerId="LiveId" clId="{AD8E9BDB-96C8-4E53-A350-8B642B15BC7A}" dt="2024-10-14T14:39:59.101" v="4812" actId="164"/>
          <ac:spMkLst>
            <pc:docMk/>
            <pc:sldMk cId="0" sldId="272"/>
            <ac:spMk id="32" creationId="{97508ABD-4130-4F17-346D-89B1F7042E88}"/>
          </ac:spMkLst>
        </pc:spChg>
        <pc:spChg chg="mod">
          <ac:chgData name="서연 김" userId="ae31c62fd25e2898" providerId="LiveId" clId="{AD8E9BDB-96C8-4E53-A350-8B642B15BC7A}" dt="2024-10-14T14:39:59.101" v="4812" actId="164"/>
          <ac:spMkLst>
            <pc:docMk/>
            <pc:sldMk cId="0" sldId="272"/>
            <ac:spMk id="33" creationId="{0DA91FBC-4E7B-B5D9-4B27-175C67FE8243}"/>
          </ac:spMkLst>
        </pc:spChg>
        <pc:spChg chg="mod">
          <ac:chgData name="서연 김" userId="ae31c62fd25e2898" providerId="LiveId" clId="{AD8E9BDB-96C8-4E53-A350-8B642B15BC7A}" dt="2024-10-14T14:39:59.101" v="4812" actId="164"/>
          <ac:spMkLst>
            <pc:docMk/>
            <pc:sldMk cId="0" sldId="272"/>
            <ac:spMk id="34" creationId="{2E77A9C9-E24D-D00B-4F7A-E9F314DF4A64}"/>
          </ac:spMkLst>
        </pc:spChg>
        <pc:spChg chg="mod">
          <ac:chgData name="서연 김" userId="ae31c62fd25e2898" providerId="LiveId" clId="{AD8E9BDB-96C8-4E53-A350-8B642B15BC7A}" dt="2024-10-14T14:40:40.578" v="4818" actId="6549"/>
          <ac:spMkLst>
            <pc:docMk/>
            <pc:sldMk cId="0" sldId="272"/>
            <ac:spMk id="37" creationId="{B743A492-1D6E-C276-6825-DB120F69C6CF}"/>
          </ac:spMkLst>
        </pc:spChg>
        <pc:spChg chg="mod">
          <ac:chgData name="서연 김" userId="ae31c62fd25e2898" providerId="LiveId" clId="{AD8E9BDB-96C8-4E53-A350-8B642B15BC7A}" dt="2024-10-14T14:39:36.923" v="4810" actId="2711"/>
          <ac:spMkLst>
            <pc:docMk/>
            <pc:sldMk cId="0" sldId="272"/>
            <ac:spMk id="38" creationId="{2C87662D-AE42-BACE-91A7-F77EC94C30B6}"/>
          </ac:spMkLst>
        </pc:spChg>
        <pc:spChg chg="mod">
          <ac:chgData name="서연 김" userId="ae31c62fd25e2898" providerId="LiveId" clId="{AD8E9BDB-96C8-4E53-A350-8B642B15BC7A}" dt="2024-10-14T14:39:36.923" v="4810" actId="2711"/>
          <ac:spMkLst>
            <pc:docMk/>
            <pc:sldMk cId="0" sldId="272"/>
            <ac:spMk id="39" creationId="{54676A90-39A6-B09F-9D35-044C270D484C}"/>
          </ac:spMkLst>
        </pc:spChg>
        <pc:spChg chg="mod">
          <ac:chgData name="서연 김" userId="ae31c62fd25e2898" providerId="LiveId" clId="{AD8E9BDB-96C8-4E53-A350-8B642B15BC7A}" dt="2024-10-14T14:39:36.923" v="4810" actId="2711"/>
          <ac:spMkLst>
            <pc:docMk/>
            <pc:sldMk cId="0" sldId="272"/>
            <ac:spMk id="40" creationId="{F99BEB37-C1AD-C30B-FE29-5EDE160999CE}"/>
          </ac:spMkLst>
        </pc:spChg>
        <pc:grpChg chg="add mod">
          <ac:chgData name="서연 김" userId="ae31c62fd25e2898" providerId="LiveId" clId="{AD8E9BDB-96C8-4E53-A350-8B642B15BC7A}" dt="2024-10-14T14:39:50.650" v="4811" actId="164"/>
          <ac:grpSpMkLst>
            <pc:docMk/>
            <pc:sldMk cId="0" sldId="272"/>
            <ac:grpSpMk id="3" creationId="{71606BBF-66B0-3069-5837-6025BA693874}"/>
          </ac:grpSpMkLst>
        </pc:grpChg>
        <pc:grpChg chg="add mod">
          <ac:chgData name="서연 김" userId="ae31c62fd25e2898" providerId="LiveId" clId="{AD8E9BDB-96C8-4E53-A350-8B642B15BC7A}" dt="2024-10-14T14:40:10.865" v="4814" actId="465"/>
          <ac:grpSpMkLst>
            <pc:docMk/>
            <pc:sldMk cId="0" sldId="272"/>
            <ac:grpSpMk id="4" creationId="{134D8A0C-D853-9649-D1F7-9DB703B052C5}"/>
          </ac:grpSpMkLst>
        </pc:grpChg>
        <pc:grpChg chg="add mod">
          <ac:chgData name="서연 김" userId="ae31c62fd25e2898" providerId="LiveId" clId="{AD8E9BDB-96C8-4E53-A350-8B642B15BC7A}" dt="2024-10-14T14:40:04.516" v="4813" actId="164"/>
          <ac:grpSpMkLst>
            <pc:docMk/>
            <pc:sldMk cId="0" sldId="272"/>
            <ac:grpSpMk id="5" creationId="{EF7084BB-FFAB-AA52-69D2-1BFD7A3A8EBC}"/>
          </ac:grpSpMkLst>
        </pc:grpChg>
        <pc:picChg chg="mod">
          <ac:chgData name="서연 김" userId="ae31c62fd25e2898" providerId="LiveId" clId="{AD8E9BDB-96C8-4E53-A350-8B642B15BC7A}" dt="2024-10-14T14:40:04.516" v="4813" actId="164"/>
          <ac:picMkLst>
            <pc:docMk/>
            <pc:sldMk cId="0" sldId="272"/>
            <ac:picMk id="26" creationId="{D98A9899-0BD6-9F07-AE61-16F15304A0C9}"/>
          </ac:picMkLst>
        </pc:picChg>
        <pc:picChg chg="mod">
          <ac:chgData name="서연 김" userId="ae31c62fd25e2898" providerId="LiveId" clId="{AD8E9BDB-96C8-4E53-A350-8B642B15BC7A}" dt="2024-10-14T14:39:59.101" v="4812" actId="164"/>
          <ac:picMkLst>
            <pc:docMk/>
            <pc:sldMk cId="0" sldId="272"/>
            <ac:picMk id="36" creationId="{FFF280CF-5AEE-7A81-D60E-AE7F5F3B85E7}"/>
          </ac:picMkLst>
        </pc:picChg>
      </pc:sldChg>
      <pc:sldChg chg="addSp delSp modSp add del mod">
        <pc:chgData name="서연 김" userId="ae31c62fd25e2898" providerId="LiveId" clId="{AD8E9BDB-96C8-4E53-A350-8B642B15BC7A}" dt="2024-10-14T07:33:37.671" v="4371" actId="47"/>
        <pc:sldMkLst>
          <pc:docMk/>
          <pc:sldMk cId="2543596477" sldId="272"/>
        </pc:sldMkLst>
        <pc:spChg chg="mod">
          <ac:chgData name="서연 김" userId="ae31c62fd25e2898" providerId="LiveId" clId="{AD8E9BDB-96C8-4E53-A350-8B642B15BC7A}" dt="2024-10-10T08:41:44.584" v="507" actId="1076"/>
          <ac:spMkLst>
            <pc:docMk/>
            <pc:sldMk cId="2543596477" sldId="272"/>
            <ac:spMk id="2" creationId="{E823A2D1-29F5-A9FA-A295-8EADCFC25658}"/>
          </ac:spMkLst>
        </pc:spChg>
        <pc:spChg chg="del">
          <ac:chgData name="서연 김" userId="ae31c62fd25e2898" providerId="LiveId" clId="{AD8E9BDB-96C8-4E53-A350-8B642B15BC7A}" dt="2024-10-10T08:41:10.324" v="496" actId="478"/>
          <ac:spMkLst>
            <pc:docMk/>
            <pc:sldMk cId="2543596477" sldId="272"/>
            <ac:spMk id="3" creationId="{0573ACC0-37DA-FDBA-6A52-BC5A6F915A4E}"/>
          </ac:spMkLst>
        </pc:spChg>
        <pc:spChg chg="mod">
          <ac:chgData name="서연 김" userId="ae31c62fd25e2898" providerId="LiveId" clId="{AD8E9BDB-96C8-4E53-A350-8B642B15BC7A}" dt="2024-10-10T09:10:17.535" v="748" actId="207"/>
          <ac:spMkLst>
            <pc:docMk/>
            <pc:sldMk cId="2543596477" sldId="272"/>
            <ac:spMk id="4" creationId="{A7DDEDC9-F176-12FF-8BEC-29E1CDBE4ED2}"/>
          </ac:spMkLst>
        </pc:spChg>
        <pc:spChg chg="del mod">
          <ac:chgData name="서연 김" userId="ae31c62fd25e2898" providerId="LiveId" clId="{AD8E9BDB-96C8-4E53-A350-8B642B15BC7A}" dt="2024-10-10T08:41:21.420" v="499" actId="478"/>
          <ac:spMkLst>
            <pc:docMk/>
            <pc:sldMk cId="2543596477" sldId="272"/>
            <ac:spMk id="5" creationId="{6B3DE931-0E29-D1F7-072C-4981A10EB403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6" creationId="{374E56F8-F21A-7FF3-B3C9-C306C89033B6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8" creationId="{3771172E-4171-12B1-3A19-94D2615FB446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9" creationId="{6742ABF9-FA75-E7BC-9AD3-77E9B9523383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10" creationId="{E61A1580-F5D3-3722-85AA-EFDFAB717BF1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11" creationId="{E8EE501B-DDA3-36F2-D68E-9AE18F71B8E2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12" creationId="{231D44DB-39A2-2DE0-8FAA-4B8EDA47DB4D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13" creationId="{8F748E9E-C403-2EC7-6584-6EEAB464C7DC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14" creationId="{841B056F-B524-072F-76C4-961F68BCF6D5}"/>
          </ac:spMkLst>
        </pc:spChg>
        <pc:spChg chg="add del mod ord">
          <ac:chgData name="서연 김" userId="ae31c62fd25e2898" providerId="LiveId" clId="{AD8E9BDB-96C8-4E53-A350-8B642B15BC7A}" dt="2024-10-10T09:13:51.734" v="848" actId="478"/>
          <ac:spMkLst>
            <pc:docMk/>
            <pc:sldMk cId="2543596477" sldId="272"/>
            <ac:spMk id="15" creationId="{076E1637-5393-C50B-F5DA-08FF865937AA}"/>
          </ac:spMkLst>
        </pc:spChg>
        <pc:spChg chg="add del mod">
          <ac:chgData name="서연 김" userId="ae31c62fd25e2898" providerId="LiveId" clId="{AD8E9BDB-96C8-4E53-A350-8B642B15BC7A}" dt="2024-10-10T09:09:48.695" v="743" actId="478"/>
          <ac:spMkLst>
            <pc:docMk/>
            <pc:sldMk cId="2543596477" sldId="272"/>
            <ac:spMk id="16" creationId="{455D8A67-9C63-300B-7B0A-885E426C7802}"/>
          </ac:spMkLst>
        </pc:spChg>
        <pc:spChg chg="add del mod">
          <ac:chgData name="서연 김" userId="ae31c62fd25e2898" providerId="LiveId" clId="{AD8E9BDB-96C8-4E53-A350-8B642B15BC7A}" dt="2024-10-10T09:09:48.695" v="743" actId="478"/>
          <ac:spMkLst>
            <pc:docMk/>
            <pc:sldMk cId="2543596477" sldId="272"/>
            <ac:spMk id="17" creationId="{BA89365A-A706-5962-5E9A-EAEE17C031AF}"/>
          </ac:spMkLst>
        </pc:spChg>
        <pc:spChg chg="add del mod">
          <ac:chgData name="서연 김" userId="ae31c62fd25e2898" providerId="LiveId" clId="{AD8E9BDB-96C8-4E53-A350-8B642B15BC7A}" dt="2024-10-10T09:09:48.695" v="743" actId="478"/>
          <ac:spMkLst>
            <pc:docMk/>
            <pc:sldMk cId="2543596477" sldId="272"/>
            <ac:spMk id="18" creationId="{A1744C7B-A0C1-390D-C654-EE8B5EF3DB4B}"/>
          </ac:spMkLst>
        </pc:spChg>
        <pc:spChg chg="add del mod ord">
          <ac:chgData name="서연 김" userId="ae31c62fd25e2898" providerId="LiveId" clId="{AD8E9BDB-96C8-4E53-A350-8B642B15BC7A}" dt="2024-10-10T09:09:48.695" v="743" actId="478"/>
          <ac:spMkLst>
            <pc:docMk/>
            <pc:sldMk cId="2543596477" sldId="272"/>
            <ac:spMk id="19" creationId="{F55ED24A-370A-6B66-EBBF-A2D44DC60B5D}"/>
          </ac:spMkLst>
        </pc:spChg>
        <pc:spChg chg="add mod">
          <ac:chgData name="서연 김" userId="ae31c62fd25e2898" providerId="LiveId" clId="{AD8E9BDB-96C8-4E53-A350-8B642B15BC7A}" dt="2024-10-10T09:16:00.436" v="876" actId="164"/>
          <ac:spMkLst>
            <pc:docMk/>
            <pc:sldMk cId="2543596477" sldId="272"/>
            <ac:spMk id="20" creationId="{7D1A4A3F-FBB8-E889-9112-19B6E7DE3420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22" creationId="{0A664C56-5767-F414-BD2C-36518B2501B1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23" creationId="{BEC30FE1-5F6F-FE0D-696B-160482E8EA89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24" creationId="{7EFE8CE2-7B09-F9DF-E897-51817BF5A948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25" creationId="{62FF4283-55F7-EF24-DF17-8B60367754B6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26" creationId="{66592633-0D45-0C9F-C793-ED019E99EC62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27" creationId="{0AEB495C-6AFC-31CD-1D48-609AF258D9EE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28" creationId="{32462938-C9E5-677A-E2D3-53D550C0DC78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29" creationId="{28B436FE-1B53-1569-6709-8AC2DE4413A5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30" creationId="{2F31018F-1A9F-9DE7-C256-E31610A9C22A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31" creationId="{7AB054F1-8AFE-8192-14AF-35338497D59E}"/>
          </ac:spMkLst>
        </pc:spChg>
        <pc:spChg chg="add del mod ord">
          <ac:chgData name="서연 김" userId="ae31c62fd25e2898" providerId="LiveId" clId="{AD8E9BDB-96C8-4E53-A350-8B642B15BC7A}" dt="2024-10-10T09:26:35.699" v="892" actId="1076"/>
          <ac:spMkLst>
            <pc:docMk/>
            <pc:sldMk cId="2543596477" sldId="272"/>
            <ac:spMk id="34" creationId="{232D0BF7-2AE4-8F93-1B32-326DC5506AA5}"/>
          </ac:spMkLst>
        </pc:spChg>
        <pc:spChg chg="add mod">
          <ac:chgData name="서연 김" userId="ae31c62fd25e2898" providerId="LiveId" clId="{AD8E9BDB-96C8-4E53-A350-8B642B15BC7A}" dt="2024-10-10T09:26:35.699" v="892" actId="1076"/>
          <ac:spMkLst>
            <pc:docMk/>
            <pc:sldMk cId="2543596477" sldId="272"/>
            <ac:spMk id="35" creationId="{5BFF2672-D097-ACA1-87D7-A4ED54752B73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36" creationId="{E42F4862-BF79-BDC0-CB49-DC31B15495E7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37" creationId="{ACFE3648-677F-674A-2B22-B0269982D49A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38" creationId="{FAE196E7-392D-98CB-4268-93B8272682D9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39" creationId="{0B414A48-3051-D1CF-B490-306E997DC331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40" creationId="{FB3AA11F-4ED0-8F7A-75E9-00171F78B005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41" creationId="{38662E9D-FAD9-FB21-EA94-C1048DD344A0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42" creationId="{BB95129D-5BE3-6722-9E26-F20D8C9702F6}"/>
          </ac:spMkLst>
        </pc:spChg>
        <pc:spChg chg="add mod">
          <ac:chgData name="서연 김" userId="ae31c62fd25e2898" providerId="LiveId" clId="{AD8E9BDB-96C8-4E53-A350-8B642B15BC7A}" dt="2024-10-10T09:26:35.699" v="892" actId="1076"/>
          <ac:spMkLst>
            <pc:docMk/>
            <pc:sldMk cId="2543596477" sldId="272"/>
            <ac:spMk id="43" creationId="{3398431F-3271-54FA-E6FB-1496E49B7B60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44" creationId="{A70EBAE2-65FB-EE62-DF77-A5E414139E11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45" creationId="{C29FC2AD-43EE-8FED-65CF-55AD2D2370F4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46" creationId="{62EF2F24-58ED-D058-EF47-4F72EF075149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47" creationId="{8C317619-ACD4-A333-C29D-820B6FDC832F}"/>
          </ac:spMkLst>
        </pc:spChg>
        <pc:spChg chg="add mod">
          <ac:chgData name="서연 김" userId="ae31c62fd25e2898" providerId="LiveId" clId="{AD8E9BDB-96C8-4E53-A350-8B642B15BC7A}" dt="2024-10-10T09:26:35.699" v="892" actId="1076"/>
          <ac:spMkLst>
            <pc:docMk/>
            <pc:sldMk cId="2543596477" sldId="272"/>
            <ac:spMk id="48" creationId="{07D5E208-E27E-0070-5993-AD4B8D20706E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58" creationId="{571EBBCF-18B4-1152-A5B4-DFA3445FC494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59" creationId="{B09FA608-33BD-A654-BEDD-10D901707E72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60" creationId="{D82516CD-ADBC-9822-A550-F8A392206BF0}"/>
          </ac:spMkLst>
        </pc:spChg>
        <pc:spChg chg="del">
          <ac:chgData name="서연 김" userId="ae31c62fd25e2898" providerId="LiveId" clId="{AD8E9BDB-96C8-4E53-A350-8B642B15BC7A}" dt="2024-10-10T08:41:15.575" v="497" actId="478"/>
          <ac:spMkLst>
            <pc:docMk/>
            <pc:sldMk cId="2543596477" sldId="272"/>
            <ac:spMk id="61" creationId="{3A120261-EAB2-0A30-1F7F-CD3D5D97881F}"/>
          </ac:spMkLst>
        </pc:spChg>
        <pc:spChg chg="mod">
          <ac:chgData name="서연 김" userId="ae31c62fd25e2898" providerId="LiveId" clId="{AD8E9BDB-96C8-4E53-A350-8B642B15BC7A}" dt="2024-10-10T08:42:10.645" v="567" actId="1076"/>
          <ac:spMkLst>
            <pc:docMk/>
            <pc:sldMk cId="2543596477" sldId="272"/>
            <ac:spMk id="65" creationId="{7EA86AB2-93B4-9922-F64A-7118074D9E64}"/>
          </ac:spMkLst>
        </pc:spChg>
        <pc:grpChg chg="add mod">
          <ac:chgData name="서연 김" userId="ae31c62fd25e2898" providerId="LiveId" clId="{AD8E9BDB-96C8-4E53-A350-8B642B15BC7A}" dt="2024-10-10T09:26:51.222" v="894" actId="1076"/>
          <ac:grpSpMkLst>
            <pc:docMk/>
            <pc:sldMk cId="2543596477" sldId="272"/>
            <ac:grpSpMk id="50" creationId="{936ECB89-6548-11E7-42D0-12499625C6B3}"/>
          </ac:grpSpMkLst>
        </pc:grpChg>
        <pc:graphicFrameChg chg="del">
          <ac:chgData name="서연 김" userId="ae31c62fd25e2898" providerId="LiveId" clId="{AD8E9BDB-96C8-4E53-A350-8B642B15BC7A}" dt="2024-10-10T08:41:15.575" v="497" actId="478"/>
          <ac:graphicFrameMkLst>
            <pc:docMk/>
            <pc:sldMk cId="2543596477" sldId="272"/>
            <ac:graphicFrameMk id="7" creationId="{92439016-A2F0-96F4-B2EE-949BBC144942}"/>
          </ac:graphicFrameMkLst>
        </pc:graphicFrameChg>
        <pc:graphicFrameChg chg="del">
          <ac:chgData name="서연 김" userId="ae31c62fd25e2898" providerId="LiveId" clId="{AD8E9BDB-96C8-4E53-A350-8B642B15BC7A}" dt="2024-10-10T08:41:15.575" v="497" actId="478"/>
          <ac:graphicFrameMkLst>
            <pc:docMk/>
            <pc:sldMk cId="2543596477" sldId="272"/>
            <ac:graphicFrameMk id="76" creationId="{5663C4BC-D428-D995-D777-F3B5BDBE868F}"/>
          </ac:graphicFrameMkLst>
        </pc:graphicFrameChg>
        <pc:picChg chg="add mod">
          <ac:chgData name="서연 김" userId="ae31c62fd25e2898" providerId="LiveId" clId="{AD8E9BDB-96C8-4E53-A350-8B642B15BC7A}" dt="2024-10-10T09:16:00.436" v="876" actId="164"/>
          <ac:picMkLst>
            <pc:docMk/>
            <pc:sldMk cId="2543596477" sldId="272"/>
            <ac:picMk id="33" creationId="{9D32309C-8EE2-84B6-B431-BF6A67D14AD0}"/>
          </ac:picMkLst>
        </pc:picChg>
        <pc:picChg chg="del">
          <ac:chgData name="서연 김" userId="ae31c62fd25e2898" providerId="LiveId" clId="{AD8E9BDB-96C8-4E53-A350-8B642B15BC7A}" dt="2024-10-10T08:41:15.575" v="497" actId="478"/>
          <ac:picMkLst>
            <pc:docMk/>
            <pc:sldMk cId="2543596477" sldId="272"/>
            <ac:picMk id="49" creationId="{8C00BBCA-1949-275A-541D-9C5E4899143F}"/>
          </ac:picMkLst>
        </pc:picChg>
        <pc:picChg chg="del">
          <ac:chgData name="서연 김" userId="ae31c62fd25e2898" providerId="LiveId" clId="{AD8E9BDB-96C8-4E53-A350-8B642B15BC7A}" dt="2024-10-10T08:41:15.575" v="497" actId="478"/>
          <ac:picMkLst>
            <pc:docMk/>
            <pc:sldMk cId="2543596477" sldId="272"/>
            <ac:picMk id="80" creationId="{024D2344-9A3F-BB41-E136-4D9B588CE09F}"/>
          </ac:picMkLst>
        </pc:picChg>
        <pc:picChg chg="del">
          <ac:chgData name="서연 김" userId="ae31c62fd25e2898" providerId="LiveId" clId="{AD8E9BDB-96C8-4E53-A350-8B642B15BC7A}" dt="2024-10-10T08:41:15.575" v="497" actId="478"/>
          <ac:picMkLst>
            <pc:docMk/>
            <pc:sldMk cId="2543596477" sldId="272"/>
            <ac:picMk id="81" creationId="{2B6B78F3-9EAD-11AE-C5F1-29E90F29C1DC}"/>
          </ac:picMkLst>
        </pc:picChg>
        <pc:picChg chg="del">
          <ac:chgData name="서연 김" userId="ae31c62fd25e2898" providerId="LiveId" clId="{AD8E9BDB-96C8-4E53-A350-8B642B15BC7A}" dt="2024-10-10T08:41:15.575" v="497" actId="478"/>
          <ac:picMkLst>
            <pc:docMk/>
            <pc:sldMk cId="2543596477" sldId="272"/>
            <ac:picMk id="82" creationId="{E24908C4-AD47-1476-26B1-0117F1571EA6}"/>
          </ac:picMkLst>
        </pc:picChg>
        <pc:picChg chg="del">
          <ac:chgData name="서연 김" userId="ae31c62fd25e2898" providerId="LiveId" clId="{AD8E9BDB-96C8-4E53-A350-8B642B15BC7A}" dt="2024-10-10T08:41:15.575" v="497" actId="478"/>
          <ac:picMkLst>
            <pc:docMk/>
            <pc:sldMk cId="2543596477" sldId="272"/>
            <ac:picMk id="83" creationId="{E7915FAC-1214-CC16-C02A-B3B0F66C48EB}"/>
          </ac:picMkLst>
        </pc:picChg>
      </pc:sldChg>
      <pc:sldChg chg="add del">
        <pc:chgData name="서연 김" userId="ae31c62fd25e2898" providerId="LiveId" clId="{AD8E9BDB-96C8-4E53-A350-8B642B15BC7A}" dt="2024-10-10T08:09:40.270" v="254"/>
        <pc:sldMkLst>
          <pc:docMk/>
          <pc:sldMk cId="3805280279" sldId="272"/>
        </pc:sldMkLst>
      </pc:sldChg>
      <pc:sldChg chg="addSp delSp modSp add mod ord">
        <pc:chgData name="서연 김" userId="ae31c62fd25e2898" providerId="LiveId" clId="{AD8E9BDB-96C8-4E53-A350-8B642B15BC7A}" dt="2024-10-14T07:02:04.629" v="3691" actId="12788"/>
        <pc:sldMkLst>
          <pc:docMk/>
          <pc:sldMk cId="0" sldId="273"/>
        </pc:sldMkLst>
        <pc:spChg chg="mod">
          <ac:chgData name="서연 김" userId="ae31c62fd25e2898" providerId="LiveId" clId="{AD8E9BDB-96C8-4E53-A350-8B642B15BC7A}" dt="2024-10-13T08:11:19.614" v="1259" actId="1076"/>
          <ac:spMkLst>
            <pc:docMk/>
            <pc:sldMk cId="0" sldId="273"/>
            <ac:spMk id="3" creationId="{00000000-0000-0000-0000-000000000000}"/>
          </ac:spMkLst>
        </pc:spChg>
        <pc:spChg chg="del mod">
          <ac:chgData name="서연 김" userId="ae31c62fd25e2898" providerId="LiveId" clId="{AD8E9BDB-96C8-4E53-A350-8B642B15BC7A}" dt="2024-10-13T08:03:42.086" v="1221" actId="478"/>
          <ac:spMkLst>
            <pc:docMk/>
            <pc:sldMk cId="0" sldId="273"/>
            <ac:spMk id="11" creationId="{00000000-0000-0000-0000-000000000000}"/>
          </ac:spMkLst>
        </pc:spChg>
        <pc:spChg chg="del mod">
          <ac:chgData name="서연 김" userId="ae31c62fd25e2898" providerId="LiveId" clId="{AD8E9BDB-96C8-4E53-A350-8B642B15BC7A}" dt="2024-10-13T08:03:46.291" v="1224" actId="478"/>
          <ac:spMkLst>
            <pc:docMk/>
            <pc:sldMk cId="0" sldId="273"/>
            <ac:spMk id="12" creationId="{00000000-0000-0000-0000-000000000000}"/>
          </ac:spMkLst>
        </pc:spChg>
        <pc:spChg chg="del mod">
          <ac:chgData name="서연 김" userId="ae31c62fd25e2898" providerId="LiveId" clId="{AD8E9BDB-96C8-4E53-A350-8B642B15BC7A}" dt="2024-10-13T08:03:47.164" v="1225" actId="478"/>
          <ac:spMkLst>
            <pc:docMk/>
            <pc:sldMk cId="0" sldId="273"/>
            <ac:spMk id="13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0:50.782" v="3684" actId="1076"/>
          <ac:spMkLst>
            <pc:docMk/>
            <pc:sldMk cId="0" sldId="273"/>
            <ac:spMk id="14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2:00.080" v="3690" actId="164"/>
          <ac:spMkLst>
            <pc:docMk/>
            <pc:sldMk cId="0" sldId="273"/>
            <ac:spMk id="15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2:00.080" v="3690" actId="164"/>
          <ac:spMkLst>
            <pc:docMk/>
            <pc:sldMk cId="0" sldId="273"/>
            <ac:spMk id="16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2:00.080" v="3690" actId="164"/>
          <ac:spMkLst>
            <pc:docMk/>
            <pc:sldMk cId="0" sldId="273"/>
            <ac:spMk id="17" creationId="{00000000-0000-0000-0000-000000000000}"/>
          </ac:spMkLst>
        </pc:spChg>
        <pc:spChg chg="add mod">
          <ac:chgData name="서연 김" userId="ae31c62fd25e2898" providerId="LiveId" clId="{AD8E9BDB-96C8-4E53-A350-8B642B15BC7A}" dt="2024-10-14T07:02:00.080" v="3690" actId="164"/>
          <ac:spMkLst>
            <pc:docMk/>
            <pc:sldMk cId="0" sldId="273"/>
            <ac:spMk id="31" creationId="{52F30753-14AD-6937-B3D5-DAD8CF0115CE}"/>
          </ac:spMkLst>
        </pc:spChg>
        <pc:grpChg chg="mod">
          <ac:chgData name="서연 김" userId="ae31c62fd25e2898" providerId="LiveId" clId="{AD8E9BDB-96C8-4E53-A350-8B642B15BC7A}" dt="2024-10-13T08:16:15.337" v="1303" actId="164"/>
          <ac:grpSpMkLst>
            <pc:docMk/>
            <pc:sldMk cId="0" sldId="273"/>
            <ac:grpSpMk id="2" creationId="{00000000-0000-0000-0000-000000000000}"/>
          </ac:grpSpMkLst>
        </pc:grpChg>
        <pc:grpChg chg="add del mod">
          <ac:chgData name="서연 김" userId="ae31c62fd25e2898" providerId="LiveId" clId="{AD8E9BDB-96C8-4E53-A350-8B642B15BC7A}" dt="2024-10-13T08:16:22.701" v="1304" actId="164"/>
          <ac:grpSpMkLst>
            <pc:docMk/>
            <pc:sldMk cId="0" sldId="273"/>
            <ac:grpSpMk id="5" creationId="{00000000-0000-0000-0000-000000000000}"/>
          </ac:grpSpMkLst>
        </pc:grpChg>
        <pc:grpChg chg="mod">
          <ac:chgData name="서연 김" userId="ae31c62fd25e2898" providerId="LiveId" clId="{AD8E9BDB-96C8-4E53-A350-8B642B15BC7A}" dt="2024-10-13T08:16:27.185" v="1305" actId="164"/>
          <ac:grpSpMkLst>
            <pc:docMk/>
            <pc:sldMk cId="0" sldId="273"/>
            <ac:grpSpMk id="8" creationId="{00000000-0000-0000-0000-000000000000}"/>
          </ac:grpSpMkLst>
        </pc:grpChg>
        <pc:grpChg chg="add mod">
          <ac:chgData name="서연 김" userId="ae31c62fd25e2898" providerId="LiveId" clId="{AD8E9BDB-96C8-4E53-A350-8B642B15BC7A}" dt="2024-10-14T07:02:04.629" v="3691" actId="12788"/>
          <ac:grpSpMkLst>
            <pc:docMk/>
            <pc:sldMk cId="0" sldId="273"/>
            <ac:grpSpMk id="11" creationId="{389E11AD-8101-1086-3C42-3E6001F4407C}"/>
          </ac:grpSpMkLst>
        </pc:grpChg>
        <pc:grpChg chg="add mod">
          <ac:chgData name="서연 김" userId="ae31c62fd25e2898" providerId="LiveId" clId="{AD8E9BDB-96C8-4E53-A350-8B642B15BC7A}" dt="2024-10-14T07:02:00.080" v="3690" actId="164"/>
          <ac:grpSpMkLst>
            <pc:docMk/>
            <pc:sldMk cId="0" sldId="273"/>
            <ac:grpSpMk id="28" creationId="{F626C0F5-AE20-9E73-0820-1AA30FDCE0D7}"/>
          </ac:grpSpMkLst>
        </pc:grpChg>
        <pc:grpChg chg="add mod">
          <ac:chgData name="서연 김" userId="ae31c62fd25e2898" providerId="LiveId" clId="{AD8E9BDB-96C8-4E53-A350-8B642B15BC7A}" dt="2024-10-14T07:02:00.080" v="3690" actId="164"/>
          <ac:grpSpMkLst>
            <pc:docMk/>
            <pc:sldMk cId="0" sldId="273"/>
            <ac:grpSpMk id="29" creationId="{32C103EA-A4D4-682C-D6EA-942173E2D816}"/>
          </ac:grpSpMkLst>
        </pc:grpChg>
        <pc:grpChg chg="add mod">
          <ac:chgData name="서연 김" userId="ae31c62fd25e2898" providerId="LiveId" clId="{AD8E9BDB-96C8-4E53-A350-8B642B15BC7A}" dt="2024-10-14T07:02:00.080" v="3690" actId="164"/>
          <ac:grpSpMkLst>
            <pc:docMk/>
            <pc:sldMk cId="0" sldId="273"/>
            <ac:grpSpMk id="30" creationId="{F3E14AA0-802E-DFAF-9A39-F7C60A227C08}"/>
          </ac:grpSpMkLst>
        </pc:grpChg>
        <pc:picChg chg="add mod">
          <ac:chgData name="서연 김" userId="ae31c62fd25e2898" providerId="LiveId" clId="{AD8E9BDB-96C8-4E53-A350-8B642B15BC7A}" dt="2024-10-13T08:16:15.337" v="1303" actId="164"/>
          <ac:picMkLst>
            <pc:docMk/>
            <pc:sldMk cId="0" sldId="273"/>
            <ac:picMk id="19" creationId="{23CEAA8E-DCF1-924E-1C87-1556020F69BE}"/>
          </ac:picMkLst>
        </pc:picChg>
        <pc:picChg chg="add del mod">
          <ac:chgData name="서연 김" userId="ae31c62fd25e2898" providerId="LiveId" clId="{AD8E9BDB-96C8-4E53-A350-8B642B15BC7A}" dt="2024-10-13T08:09:50.273" v="1241" actId="478"/>
          <ac:picMkLst>
            <pc:docMk/>
            <pc:sldMk cId="0" sldId="273"/>
            <ac:picMk id="21" creationId="{0A0AB352-A961-8D53-B359-F72EBCD5B2D3}"/>
          </ac:picMkLst>
        </pc:picChg>
        <pc:picChg chg="add mod">
          <ac:chgData name="서연 김" userId="ae31c62fd25e2898" providerId="LiveId" clId="{AD8E9BDB-96C8-4E53-A350-8B642B15BC7A}" dt="2024-10-13T08:16:15.337" v="1303" actId="164"/>
          <ac:picMkLst>
            <pc:docMk/>
            <pc:sldMk cId="0" sldId="273"/>
            <ac:picMk id="23" creationId="{F4BE1629-1A9C-5639-0459-3C069D39C96E}"/>
          </ac:picMkLst>
        </pc:picChg>
        <pc:picChg chg="add mod">
          <ac:chgData name="서연 김" userId="ae31c62fd25e2898" providerId="LiveId" clId="{AD8E9BDB-96C8-4E53-A350-8B642B15BC7A}" dt="2024-10-13T08:16:22.701" v="1304" actId="164"/>
          <ac:picMkLst>
            <pc:docMk/>
            <pc:sldMk cId="0" sldId="273"/>
            <ac:picMk id="25" creationId="{30586335-B151-BE0A-0AF0-B8A0CBCAA53A}"/>
          </ac:picMkLst>
        </pc:picChg>
        <pc:picChg chg="add mod">
          <ac:chgData name="서연 김" userId="ae31c62fd25e2898" providerId="LiveId" clId="{AD8E9BDB-96C8-4E53-A350-8B642B15BC7A}" dt="2024-10-13T08:16:27.185" v="1305" actId="164"/>
          <ac:picMkLst>
            <pc:docMk/>
            <pc:sldMk cId="0" sldId="273"/>
            <ac:picMk id="27" creationId="{E0C2B7E1-A501-C866-2290-BA6A9CAFC91C}"/>
          </ac:picMkLst>
        </pc:picChg>
      </pc:sldChg>
      <pc:sldChg chg="modSp add del mod ord">
        <pc:chgData name="서연 김" userId="ae31c62fd25e2898" providerId="LiveId" clId="{AD8E9BDB-96C8-4E53-A350-8B642B15BC7A}" dt="2024-10-14T06:56:10.575" v="3615" actId="1076"/>
        <pc:sldMkLst>
          <pc:docMk/>
          <pc:sldMk cId="0" sldId="274"/>
        </pc:sldMkLst>
        <pc:spChg chg="mod">
          <ac:chgData name="서연 김" userId="ae31c62fd25e2898" providerId="LiveId" clId="{AD8E9BDB-96C8-4E53-A350-8B642B15BC7A}" dt="2024-10-14T06:56:03.514" v="3614" actId="1076"/>
          <ac:spMkLst>
            <pc:docMk/>
            <pc:sldMk cId="0" sldId="274"/>
            <ac:spMk id="2" creationId="{00000000-0000-0000-0000-000000000000}"/>
          </ac:spMkLst>
        </pc:spChg>
        <pc:spChg chg="mod">
          <ac:chgData name="서연 김" userId="ae31c62fd25e2898" providerId="LiveId" clId="{AD8E9BDB-96C8-4E53-A350-8B642B15BC7A}" dt="2024-10-14T06:55:19.707" v="3607" actId="2711"/>
          <ac:spMkLst>
            <pc:docMk/>
            <pc:sldMk cId="0" sldId="274"/>
            <ac:spMk id="6" creationId="{00000000-0000-0000-0000-000000000000}"/>
          </ac:spMkLst>
        </pc:spChg>
        <pc:spChg chg="mod">
          <ac:chgData name="서연 김" userId="ae31c62fd25e2898" providerId="LiveId" clId="{AD8E9BDB-96C8-4E53-A350-8B642B15BC7A}" dt="2024-10-14T06:56:10.575" v="3615" actId="1076"/>
          <ac:spMkLst>
            <pc:docMk/>
            <pc:sldMk cId="0" sldId="274"/>
            <ac:spMk id="8" creationId="{00000000-0000-0000-0000-000000000000}"/>
          </ac:spMkLst>
        </pc:spChg>
        <pc:spChg chg="mod">
          <ac:chgData name="서연 김" userId="ae31c62fd25e2898" providerId="LiveId" clId="{AD8E9BDB-96C8-4E53-A350-8B642B15BC7A}" dt="2024-10-13T08:35:19.219" v="1365" actId="20577"/>
          <ac:spMkLst>
            <pc:docMk/>
            <pc:sldMk cId="0" sldId="274"/>
            <ac:spMk id="11" creationId="{00000000-0000-0000-0000-000000000000}"/>
          </ac:spMkLst>
        </pc:spChg>
      </pc:sldChg>
      <pc:sldChg chg="modSp add mod">
        <pc:chgData name="서연 김" userId="ae31c62fd25e2898" providerId="LiveId" clId="{AD8E9BDB-96C8-4E53-A350-8B642B15BC7A}" dt="2024-10-14T06:58:15.803" v="3680" actId="1076"/>
        <pc:sldMkLst>
          <pc:docMk/>
          <pc:sldMk cId="0" sldId="275"/>
        </pc:sldMkLst>
        <pc:spChg chg="mod">
          <ac:chgData name="서연 김" userId="ae31c62fd25e2898" providerId="LiveId" clId="{AD8E9BDB-96C8-4E53-A350-8B642B15BC7A}" dt="2024-10-14T06:58:15.803" v="3680" actId="1076"/>
          <ac:spMkLst>
            <pc:docMk/>
            <pc:sldMk cId="0" sldId="275"/>
            <ac:spMk id="3" creationId="{00000000-0000-0000-0000-000000000000}"/>
          </ac:spMkLst>
        </pc:spChg>
        <pc:spChg chg="mod">
          <ac:chgData name="서연 김" userId="ae31c62fd25e2898" providerId="LiveId" clId="{AD8E9BDB-96C8-4E53-A350-8B642B15BC7A}" dt="2024-10-14T06:57:09.543" v="3677"/>
          <ac:spMkLst>
            <pc:docMk/>
            <pc:sldMk cId="0" sldId="275"/>
            <ac:spMk id="4" creationId="{00000000-0000-0000-0000-000000000000}"/>
          </ac:spMkLst>
        </pc:spChg>
      </pc:sldChg>
      <pc:sldChg chg="modSp add del mod">
        <pc:chgData name="서연 김" userId="ae31c62fd25e2898" providerId="LiveId" clId="{AD8E9BDB-96C8-4E53-A350-8B642B15BC7A}" dt="2024-10-14T07:38:21.695" v="4412" actId="47"/>
        <pc:sldMkLst>
          <pc:docMk/>
          <pc:sldMk cId="0" sldId="276"/>
        </pc:sldMkLst>
        <pc:spChg chg="mod">
          <ac:chgData name="서연 김" userId="ae31c62fd25e2898" providerId="LiveId" clId="{AD8E9BDB-96C8-4E53-A350-8B642B15BC7A}" dt="2024-10-14T07:03:15.368" v="3705" actId="1076"/>
          <ac:spMkLst>
            <pc:docMk/>
            <pc:sldMk cId="0" sldId="276"/>
            <ac:spMk id="3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3:27.834" v="3706" actId="255"/>
          <ac:spMkLst>
            <pc:docMk/>
            <pc:sldMk cId="0" sldId="276"/>
            <ac:spMk id="4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3:27.834" v="3706" actId="255"/>
          <ac:spMkLst>
            <pc:docMk/>
            <pc:sldMk cId="0" sldId="276"/>
            <ac:spMk id="5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3:27.834" v="3706" actId="255"/>
          <ac:spMkLst>
            <pc:docMk/>
            <pc:sldMk cId="0" sldId="276"/>
            <ac:spMk id="6" creationId="{00000000-0000-0000-0000-000000000000}"/>
          </ac:spMkLst>
        </pc:spChg>
        <pc:graphicFrameChg chg="mod modGraphic">
          <ac:chgData name="서연 김" userId="ae31c62fd25e2898" providerId="LiveId" clId="{AD8E9BDB-96C8-4E53-A350-8B642B15BC7A}" dt="2024-10-14T07:03:48.432" v="3707" actId="113"/>
          <ac:graphicFrameMkLst>
            <pc:docMk/>
            <pc:sldMk cId="0" sldId="276"/>
            <ac:graphicFrameMk id="2" creationId="{00000000-0000-0000-0000-000000000000}"/>
          </ac:graphicFrameMkLst>
        </pc:graphicFrameChg>
      </pc:sldChg>
      <pc:sldChg chg="addSp modSp add mod ord modNotes">
        <pc:chgData name="서연 김" userId="ae31c62fd25e2898" providerId="LiveId" clId="{AD8E9BDB-96C8-4E53-A350-8B642B15BC7A}" dt="2024-10-14T07:04:55.656" v="3717" actId="1076"/>
        <pc:sldMkLst>
          <pc:docMk/>
          <pc:sldMk cId="0" sldId="277"/>
        </pc:sldMkLst>
        <pc:spChg chg="mod">
          <ac:chgData name="서연 김" userId="ae31c62fd25e2898" providerId="LiveId" clId="{AD8E9BDB-96C8-4E53-A350-8B642B15BC7A}" dt="2024-10-14T07:04:05.356" v="3713" actId="1076"/>
          <ac:spMkLst>
            <pc:docMk/>
            <pc:sldMk cId="0" sldId="277"/>
            <ac:spMk id="2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4:39.967" v="3714" actId="164"/>
          <ac:spMkLst>
            <pc:docMk/>
            <pc:sldMk cId="0" sldId="277"/>
            <ac:spMk id="5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4:39.967" v="3714" actId="164"/>
          <ac:spMkLst>
            <pc:docMk/>
            <pc:sldMk cId="0" sldId="277"/>
            <ac:spMk id="6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4:39.967" v="3714" actId="164"/>
          <ac:spMkLst>
            <pc:docMk/>
            <pc:sldMk cId="0" sldId="277"/>
            <ac:spMk id="7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4:39.967" v="3714" actId="164"/>
          <ac:spMkLst>
            <pc:docMk/>
            <pc:sldMk cId="0" sldId="277"/>
            <ac:spMk id="10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4:39.967" v="3714" actId="164"/>
          <ac:spMkLst>
            <pc:docMk/>
            <pc:sldMk cId="0" sldId="277"/>
            <ac:spMk id="11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4:39.967" v="3714" actId="164"/>
          <ac:spMkLst>
            <pc:docMk/>
            <pc:sldMk cId="0" sldId="277"/>
            <ac:spMk id="14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4:39.967" v="3714" actId="164"/>
          <ac:spMkLst>
            <pc:docMk/>
            <pc:sldMk cId="0" sldId="277"/>
            <ac:spMk id="15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4:39.967" v="3714" actId="164"/>
          <ac:spMkLst>
            <pc:docMk/>
            <pc:sldMk cId="0" sldId="277"/>
            <ac:spMk id="16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4:39.967" v="3714" actId="164"/>
          <ac:spMkLst>
            <pc:docMk/>
            <pc:sldMk cId="0" sldId="277"/>
            <ac:spMk id="17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4:39.967" v="3714" actId="164"/>
          <ac:spMkLst>
            <pc:docMk/>
            <pc:sldMk cId="0" sldId="277"/>
            <ac:spMk id="18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4:39.967" v="3714" actId="164"/>
          <ac:spMkLst>
            <pc:docMk/>
            <pc:sldMk cId="0" sldId="277"/>
            <ac:spMk id="19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4:39.967" v="3714" actId="164"/>
          <ac:spMkLst>
            <pc:docMk/>
            <pc:sldMk cId="0" sldId="277"/>
            <ac:spMk id="20" creationId="{00000000-0000-0000-0000-000000000000}"/>
          </ac:spMkLst>
        </pc:spChg>
        <pc:grpChg chg="mod">
          <ac:chgData name="서연 김" userId="ae31c62fd25e2898" providerId="LiveId" clId="{AD8E9BDB-96C8-4E53-A350-8B642B15BC7A}" dt="2024-10-14T07:04:39.967" v="3714" actId="164"/>
          <ac:grpSpMkLst>
            <pc:docMk/>
            <pc:sldMk cId="0" sldId="277"/>
            <ac:grpSpMk id="3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07:04:39.967" v="3714" actId="164"/>
          <ac:grpSpMkLst>
            <pc:docMk/>
            <pc:sldMk cId="0" sldId="277"/>
            <ac:grpSpMk id="8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07:04:39.967" v="3714" actId="164"/>
          <ac:grpSpMkLst>
            <pc:docMk/>
            <pc:sldMk cId="0" sldId="277"/>
            <ac:grpSpMk id="12" creationId="{00000000-0000-0000-0000-000000000000}"/>
          </ac:grpSpMkLst>
        </pc:grpChg>
        <pc:grpChg chg="add mod">
          <ac:chgData name="서연 김" userId="ae31c62fd25e2898" providerId="LiveId" clId="{AD8E9BDB-96C8-4E53-A350-8B642B15BC7A}" dt="2024-10-14T07:04:55.656" v="3717" actId="1076"/>
          <ac:grpSpMkLst>
            <pc:docMk/>
            <pc:sldMk cId="0" sldId="277"/>
            <ac:grpSpMk id="21" creationId="{294FCABA-7BA7-E08F-5538-496690C91E25}"/>
          </ac:grpSpMkLst>
        </pc:grpChg>
      </pc:sldChg>
      <pc:sldChg chg="add del ord">
        <pc:chgData name="서연 김" userId="ae31c62fd25e2898" providerId="LiveId" clId="{AD8E9BDB-96C8-4E53-A350-8B642B15BC7A}" dt="2024-10-14T07:43:25.212" v="4449" actId="47"/>
        <pc:sldMkLst>
          <pc:docMk/>
          <pc:sldMk cId="0" sldId="278"/>
        </pc:sldMkLst>
      </pc:sldChg>
      <pc:sldChg chg="delSp modSp add mod">
        <pc:chgData name="서연 김" userId="ae31c62fd25e2898" providerId="LiveId" clId="{AD8E9BDB-96C8-4E53-A350-8B642B15BC7A}" dt="2024-10-14T07:07:43.601" v="3776" actId="14100"/>
        <pc:sldMkLst>
          <pc:docMk/>
          <pc:sldMk cId="0" sldId="279"/>
        </pc:sldMkLst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3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4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5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7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9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10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11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13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14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15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16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17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18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19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20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21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22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23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24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25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26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27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28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29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30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31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32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33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34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36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43.601" v="3776" actId="14100"/>
          <ac:spMkLst>
            <pc:docMk/>
            <pc:sldMk cId="0" sldId="279"/>
            <ac:spMk id="37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39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41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42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43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07:07:12.582" v="3772" actId="165"/>
          <ac:spMkLst>
            <pc:docMk/>
            <pc:sldMk cId="0" sldId="279"/>
            <ac:spMk id="44" creationId="{00000000-0000-0000-0000-000000000000}"/>
          </ac:spMkLst>
        </pc:spChg>
        <pc:spChg chg="mod">
          <ac:chgData name="서연 김" userId="ae31c62fd25e2898" providerId="LiveId" clId="{AD8E9BDB-96C8-4E53-A350-8B642B15BC7A}" dt="2024-10-14T07:06:21.229" v="3770" actId="1076"/>
          <ac:spMkLst>
            <pc:docMk/>
            <pc:sldMk cId="0" sldId="279"/>
            <ac:spMk id="45" creationId="{00000000-0000-0000-0000-000000000000}"/>
          </ac:spMkLst>
        </pc:spChg>
        <pc:grpChg chg="del mod">
          <ac:chgData name="서연 김" userId="ae31c62fd25e2898" providerId="LiveId" clId="{AD8E9BDB-96C8-4E53-A350-8B642B15BC7A}" dt="2024-10-14T07:07:12.582" v="3772" actId="165"/>
          <ac:grpSpMkLst>
            <pc:docMk/>
            <pc:sldMk cId="0" sldId="279"/>
            <ac:grpSpMk id="2" creationId="{00000000-0000-0000-0000-000000000000}"/>
          </ac:grpSpMkLst>
        </pc:grpChg>
        <pc:grpChg chg="mod topLvl">
          <ac:chgData name="서연 김" userId="ae31c62fd25e2898" providerId="LiveId" clId="{AD8E9BDB-96C8-4E53-A350-8B642B15BC7A}" dt="2024-10-14T07:07:12.582" v="3772" actId="165"/>
          <ac:grpSpMkLst>
            <pc:docMk/>
            <pc:sldMk cId="0" sldId="279"/>
            <ac:grpSpMk id="6" creationId="{00000000-0000-0000-0000-000000000000}"/>
          </ac:grpSpMkLst>
        </pc:grpChg>
        <pc:grpChg chg="mod topLvl">
          <ac:chgData name="서연 김" userId="ae31c62fd25e2898" providerId="LiveId" clId="{AD8E9BDB-96C8-4E53-A350-8B642B15BC7A}" dt="2024-10-14T07:07:12.582" v="3772" actId="165"/>
          <ac:grpSpMkLst>
            <pc:docMk/>
            <pc:sldMk cId="0" sldId="279"/>
            <ac:grpSpMk id="8" creationId="{00000000-0000-0000-0000-000000000000}"/>
          </ac:grpSpMkLst>
        </pc:grpChg>
        <pc:grpChg chg="mod topLvl">
          <ac:chgData name="서연 김" userId="ae31c62fd25e2898" providerId="LiveId" clId="{AD8E9BDB-96C8-4E53-A350-8B642B15BC7A}" dt="2024-10-14T07:07:12.582" v="3772" actId="165"/>
          <ac:grpSpMkLst>
            <pc:docMk/>
            <pc:sldMk cId="0" sldId="279"/>
            <ac:grpSpMk id="12" creationId="{00000000-0000-0000-0000-000000000000}"/>
          </ac:grpSpMkLst>
        </pc:grpChg>
        <pc:grpChg chg="mod topLvl">
          <ac:chgData name="서연 김" userId="ae31c62fd25e2898" providerId="LiveId" clId="{AD8E9BDB-96C8-4E53-A350-8B642B15BC7A}" dt="2024-10-14T07:07:12.582" v="3772" actId="165"/>
          <ac:grpSpMkLst>
            <pc:docMk/>
            <pc:sldMk cId="0" sldId="279"/>
            <ac:grpSpMk id="35" creationId="{00000000-0000-0000-0000-000000000000}"/>
          </ac:grpSpMkLst>
        </pc:grpChg>
        <pc:grpChg chg="mod topLvl">
          <ac:chgData name="서연 김" userId="ae31c62fd25e2898" providerId="LiveId" clId="{AD8E9BDB-96C8-4E53-A350-8B642B15BC7A}" dt="2024-10-14T07:07:12.582" v="3772" actId="165"/>
          <ac:grpSpMkLst>
            <pc:docMk/>
            <pc:sldMk cId="0" sldId="279"/>
            <ac:grpSpMk id="38" creationId="{00000000-0000-0000-0000-000000000000}"/>
          </ac:grpSpMkLst>
        </pc:grpChg>
        <pc:grpChg chg="mod topLvl">
          <ac:chgData name="서연 김" userId="ae31c62fd25e2898" providerId="LiveId" clId="{AD8E9BDB-96C8-4E53-A350-8B642B15BC7A}" dt="2024-10-14T07:07:12.582" v="3772" actId="165"/>
          <ac:grpSpMkLst>
            <pc:docMk/>
            <pc:sldMk cId="0" sldId="279"/>
            <ac:grpSpMk id="40" creationId="{00000000-0000-0000-0000-000000000000}"/>
          </ac:grpSpMkLst>
        </pc:grpChg>
      </pc:sldChg>
      <pc:sldChg chg="addSp delSp modSp add mod">
        <pc:chgData name="서연 김" userId="ae31c62fd25e2898" providerId="LiveId" clId="{AD8E9BDB-96C8-4E53-A350-8B642B15BC7A}" dt="2024-10-14T07:42:30.160" v="4446" actId="2711"/>
        <pc:sldMkLst>
          <pc:docMk/>
          <pc:sldMk cId="0" sldId="280"/>
        </pc:sldMkLst>
        <pc:spChg chg="add del mod">
          <ac:chgData name="서연 김" userId="ae31c62fd25e2898" providerId="LiveId" clId="{AD8E9BDB-96C8-4E53-A350-8B642B15BC7A}" dt="2024-10-14T07:16:40.497" v="3796" actId="478"/>
          <ac:spMkLst>
            <pc:docMk/>
            <pc:sldMk cId="0" sldId="280"/>
            <ac:spMk id="4" creationId="{00000000-0000-0000-0000-000000000000}"/>
          </ac:spMkLst>
        </pc:spChg>
        <pc:spChg chg="mod">
          <ac:chgData name="서연 김" userId="ae31c62fd25e2898" providerId="LiveId" clId="{AD8E9BDB-96C8-4E53-A350-8B642B15BC7A}" dt="2024-10-14T07:42:30.160" v="4446" actId="2711"/>
          <ac:spMkLst>
            <pc:docMk/>
            <pc:sldMk cId="0" sldId="280"/>
            <ac:spMk id="12" creationId="{00000000-0000-0000-0000-000000000000}"/>
          </ac:spMkLst>
        </pc:spChg>
        <pc:spChg chg="add mod">
          <ac:chgData name="서연 김" userId="ae31c62fd25e2898" providerId="LiveId" clId="{AD8E9BDB-96C8-4E53-A350-8B642B15BC7A}" dt="2024-10-14T07:16:27.115" v="3792" actId="1076"/>
          <ac:spMkLst>
            <pc:docMk/>
            <pc:sldMk cId="0" sldId="280"/>
            <ac:spMk id="28" creationId="{1953B12E-1A0E-0D38-EDE1-0CC97C6AE897}"/>
          </ac:spMkLst>
        </pc:spChg>
        <pc:spChg chg="add mod">
          <ac:chgData name="서연 김" userId="ae31c62fd25e2898" providerId="LiveId" clId="{AD8E9BDB-96C8-4E53-A350-8B642B15BC7A}" dt="2024-10-14T07:17:36.674" v="3814"/>
          <ac:spMkLst>
            <pc:docMk/>
            <pc:sldMk cId="0" sldId="280"/>
            <ac:spMk id="29" creationId="{D70B9CE3-C1E1-1F75-780F-31F7E50E5F45}"/>
          </ac:spMkLst>
        </pc:spChg>
      </pc:sldChg>
      <pc:sldChg chg="addSp delSp modSp add mod">
        <pc:chgData name="서연 김" userId="ae31c62fd25e2898" providerId="LiveId" clId="{AD8E9BDB-96C8-4E53-A350-8B642B15BC7A}" dt="2024-10-14T07:33:29.366" v="4370" actId="2711"/>
        <pc:sldMkLst>
          <pc:docMk/>
          <pc:sldMk cId="0" sldId="281"/>
        </pc:sldMkLst>
        <pc:spChg chg="mod">
          <ac:chgData name="서연 김" userId="ae31c62fd25e2898" providerId="LiveId" clId="{AD8E9BDB-96C8-4E53-A350-8B642B15BC7A}" dt="2024-10-14T07:32:43.522" v="4367" actId="1076"/>
          <ac:spMkLst>
            <pc:docMk/>
            <pc:sldMk cId="0" sldId="281"/>
            <ac:spMk id="7" creationId="{00000000-0000-0000-0000-000000000000}"/>
          </ac:spMkLst>
        </pc:spChg>
        <pc:spChg chg="mod">
          <ac:chgData name="서연 김" userId="ae31c62fd25e2898" providerId="LiveId" clId="{AD8E9BDB-96C8-4E53-A350-8B642B15BC7A}" dt="2024-10-14T07:33:29.366" v="4370" actId="2711"/>
          <ac:spMkLst>
            <pc:docMk/>
            <pc:sldMk cId="0" sldId="281"/>
            <ac:spMk id="8" creationId="{00000000-0000-0000-0000-000000000000}"/>
          </ac:spMkLst>
        </pc:spChg>
        <pc:spChg chg="del">
          <ac:chgData name="서연 김" userId="ae31c62fd25e2898" providerId="LiveId" clId="{AD8E9BDB-96C8-4E53-A350-8B642B15BC7A}" dt="2024-10-14T07:32:26.969" v="4348" actId="478"/>
          <ac:spMkLst>
            <pc:docMk/>
            <pc:sldMk cId="0" sldId="281"/>
            <ac:spMk id="9" creationId="{00000000-0000-0000-0000-000000000000}"/>
          </ac:spMkLst>
        </pc:spChg>
        <pc:spChg chg="mod">
          <ac:chgData name="서연 김" userId="ae31c62fd25e2898" providerId="LiveId" clId="{AD8E9BDB-96C8-4E53-A350-8B642B15BC7A}" dt="2024-10-14T07:33:14.448" v="4368" actId="164"/>
          <ac:spMkLst>
            <pc:docMk/>
            <pc:sldMk cId="0" sldId="281"/>
            <ac:spMk id="10" creationId="{00000000-0000-0000-0000-000000000000}"/>
          </ac:spMkLst>
        </pc:spChg>
        <pc:spChg chg="mod">
          <ac:chgData name="서연 김" userId="ae31c62fd25e2898" providerId="LiveId" clId="{AD8E9BDB-96C8-4E53-A350-8B642B15BC7A}" dt="2024-10-14T07:33:14.448" v="4368" actId="164"/>
          <ac:spMkLst>
            <pc:docMk/>
            <pc:sldMk cId="0" sldId="281"/>
            <ac:spMk id="11" creationId="{00000000-0000-0000-0000-000000000000}"/>
          </ac:spMkLst>
        </pc:spChg>
        <pc:spChg chg="mod">
          <ac:chgData name="서연 김" userId="ae31c62fd25e2898" providerId="LiveId" clId="{AD8E9BDB-96C8-4E53-A350-8B642B15BC7A}" dt="2024-10-14T07:33:14.448" v="4368" actId="164"/>
          <ac:spMkLst>
            <pc:docMk/>
            <pc:sldMk cId="0" sldId="281"/>
            <ac:spMk id="12" creationId="{00000000-0000-0000-0000-000000000000}"/>
          </ac:spMkLst>
        </pc:spChg>
        <pc:spChg chg="add mod">
          <ac:chgData name="서연 김" userId="ae31c62fd25e2898" providerId="LiveId" clId="{AD8E9BDB-96C8-4E53-A350-8B642B15BC7A}" dt="2024-10-14T07:32:33.818" v="4365" actId="20577"/>
          <ac:spMkLst>
            <pc:docMk/>
            <pc:sldMk cId="0" sldId="281"/>
            <ac:spMk id="25" creationId="{CF46710C-57B7-5CF8-2128-35EDBA4B1AE3}"/>
          </ac:spMkLst>
        </pc:spChg>
        <pc:grpChg chg="mod">
          <ac:chgData name="서연 김" userId="ae31c62fd25e2898" providerId="LiveId" clId="{AD8E9BDB-96C8-4E53-A350-8B642B15BC7A}" dt="2024-10-14T07:33:14.448" v="4368" actId="164"/>
          <ac:grpSpMkLst>
            <pc:docMk/>
            <pc:sldMk cId="0" sldId="281"/>
            <ac:grpSpMk id="2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07:33:14.448" v="4368" actId="164"/>
          <ac:grpSpMkLst>
            <pc:docMk/>
            <pc:sldMk cId="0" sldId="281"/>
            <ac:grpSpMk id="4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07:33:14.448" v="4368" actId="164"/>
          <ac:grpSpMkLst>
            <pc:docMk/>
            <pc:sldMk cId="0" sldId="281"/>
            <ac:grpSpMk id="6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07:33:14.448" v="4368" actId="164"/>
          <ac:grpSpMkLst>
            <pc:docMk/>
            <pc:sldMk cId="0" sldId="281"/>
            <ac:grpSpMk id="13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07:33:14.448" v="4368" actId="164"/>
          <ac:grpSpMkLst>
            <pc:docMk/>
            <pc:sldMk cId="0" sldId="281"/>
            <ac:grpSpMk id="17" creationId="{00000000-0000-0000-0000-000000000000}"/>
          </ac:grpSpMkLst>
        </pc:grpChg>
        <pc:grpChg chg="mod">
          <ac:chgData name="서연 김" userId="ae31c62fd25e2898" providerId="LiveId" clId="{AD8E9BDB-96C8-4E53-A350-8B642B15BC7A}" dt="2024-10-14T07:33:14.448" v="4368" actId="164"/>
          <ac:grpSpMkLst>
            <pc:docMk/>
            <pc:sldMk cId="0" sldId="281"/>
            <ac:grpSpMk id="21" creationId="{00000000-0000-0000-0000-000000000000}"/>
          </ac:grpSpMkLst>
        </pc:grpChg>
        <pc:grpChg chg="add mod">
          <ac:chgData name="서연 김" userId="ae31c62fd25e2898" providerId="LiveId" clId="{AD8E9BDB-96C8-4E53-A350-8B642B15BC7A}" dt="2024-10-14T07:33:18.937" v="4369" actId="1076"/>
          <ac:grpSpMkLst>
            <pc:docMk/>
            <pc:sldMk cId="0" sldId="281"/>
            <ac:grpSpMk id="26" creationId="{4332E453-487A-79CF-8B25-BF0AE3FFAC5D}"/>
          </ac:grpSpMkLst>
        </pc:grpChg>
      </pc:sldChg>
      <pc:sldChg chg="add del ord modNotes">
        <pc:chgData name="서연 김" userId="ae31c62fd25e2898" providerId="LiveId" clId="{AD8E9BDB-96C8-4E53-A350-8B642B15BC7A}" dt="2024-10-14T07:43:31.300" v="4451" actId="47"/>
        <pc:sldMkLst>
          <pc:docMk/>
          <pc:sldMk cId="0" sldId="282"/>
        </pc:sldMkLst>
      </pc:sldChg>
      <pc:sldChg chg="addSp delSp modSp add mod">
        <pc:chgData name="서연 김" userId="ae31c62fd25e2898" providerId="LiveId" clId="{AD8E9BDB-96C8-4E53-A350-8B642B15BC7A}" dt="2024-10-14T14:44:03.403" v="4994"/>
        <pc:sldMkLst>
          <pc:docMk/>
          <pc:sldMk cId="0" sldId="283"/>
        </pc:sldMkLst>
        <pc:spChg chg="del">
          <ac:chgData name="서연 김" userId="ae31c62fd25e2898" providerId="LiveId" clId="{AD8E9BDB-96C8-4E53-A350-8B642B15BC7A}" dt="2024-10-14T14:43:57.108" v="4978" actId="478"/>
          <ac:spMkLst>
            <pc:docMk/>
            <pc:sldMk cId="0" sldId="283"/>
            <ac:spMk id="2" creationId="{00000000-0000-0000-0000-000000000000}"/>
          </ac:spMkLst>
        </pc:spChg>
        <pc:spChg chg="add mod">
          <ac:chgData name="서연 김" userId="ae31c62fd25e2898" providerId="LiveId" clId="{AD8E9BDB-96C8-4E53-A350-8B642B15BC7A}" dt="2024-10-14T14:44:03.403" v="4994"/>
          <ac:spMkLst>
            <pc:docMk/>
            <pc:sldMk cId="0" sldId="283"/>
            <ac:spMk id="4" creationId="{BE5A52EF-9964-0327-DFE8-CD8D1E49490F}"/>
          </ac:spMkLst>
        </pc:spChg>
      </pc:sldChg>
      <pc:sldChg chg="addSp modSp add mod ord modNotes">
        <pc:chgData name="서연 김" userId="ae31c62fd25e2898" providerId="LiveId" clId="{AD8E9BDB-96C8-4E53-A350-8B642B15BC7A}" dt="2024-10-14T14:41:48.990" v="4860" actId="1076"/>
        <pc:sldMkLst>
          <pc:docMk/>
          <pc:sldMk cId="0" sldId="284"/>
        </pc:sldMkLst>
        <pc:spChg chg="mod">
          <ac:chgData name="서연 김" userId="ae31c62fd25e2898" providerId="LiveId" clId="{AD8E9BDB-96C8-4E53-A350-8B642B15BC7A}" dt="2024-10-14T14:41:44.182" v="4859" actId="164"/>
          <ac:spMkLst>
            <pc:docMk/>
            <pc:sldMk cId="0" sldId="284"/>
            <ac:spMk id="2" creationId="{00000000-0000-0000-0000-000000000000}"/>
          </ac:spMkLst>
        </pc:spChg>
        <pc:spChg chg="mod">
          <ac:chgData name="서연 김" userId="ae31c62fd25e2898" providerId="LiveId" clId="{AD8E9BDB-96C8-4E53-A350-8B642B15BC7A}" dt="2024-10-14T14:41:44.182" v="4859" actId="164"/>
          <ac:spMkLst>
            <pc:docMk/>
            <pc:sldMk cId="0" sldId="284"/>
            <ac:spMk id="3" creationId="{00000000-0000-0000-0000-000000000000}"/>
          </ac:spMkLst>
        </pc:spChg>
        <pc:grpChg chg="add mod">
          <ac:chgData name="서연 김" userId="ae31c62fd25e2898" providerId="LiveId" clId="{AD8E9BDB-96C8-4E53-A350-8B642B15BC7A}" dt="2024-10-14T14:41:48.990" v="4860" actId="1076"/>
          <ac:grpSpMkLst>
            <pc:docMk/>
            <pc:sldMk cId="0" sldId="284"/>
            <ac:grpSpMk id="4" creationId="{70873C91-1416-3633-AB90-F1CFB040C105}"/>
          </ac:grpSpMkLst>
        </pc:grpChg>
      </pc:sldChg>
      <pc:sldChg chg="modSp add mod ord">
        <pc:chgData name="서연 김" userId="ae31c62fd25e2898" providerId="LiveId" clId="{AD8E9BDB-96C8-4E53-A350-8B642B15BC7A}" dt="2024-10-14T14:42:04.868" v="4862" actId="1076"/>
        <pc:sldMkLst>
          <pc:docMk/>
          <pc:sldMk cId="0" sldId="285"/>
        </pc:sldMkLst>
        <pc:spChg chg="mod">
          <ac:chgData name="서연 김" userId="ae31c62fd25e2898" providerId="LiveId" clId="{AD8E9BDB-96C8-4E53-A350-8B642B15BC7A}" dt="2024-10-14T14:42:04.868" v="4862" actId="1076"/>
          <ac:spMkLst>
            <pc:docMk/>
            <pc:sldMk cId="0" sldId="285"/>
            <ac:spMk id="2" creationId="{00000000-0000-0000-0000-000000000000}"/>
          </ac:spMkLst>
        </pc:spChg>
      </pc:sldChg>
      <pc:sldChg chg="addSp delSp modSp add del mod">
        <pc:chgData name="서연 김" userId="ae31c62fd25e2898" providerId="LiveId" clId="{AD8E9BDB-96C8-4E53-A350-8B642B15BC7A}" dt="2024-10-14T14:27:57.931" v="4657"/>
        <pc:sldMkLst>
          <pc:docMk/>
          <pc:sldMk cId="0" sldId="286"/>
        </pc:sldMkLst>
        <pc:spChg chg="mod topLvl">
          <ac:chgData name="서연 김" userId="ae31c62fd25e2898" providerId="LiveId" clId="{AD8E9BDB-96C8-4E53-A350-8B642B15BC7A}" dt="2024-10-14T14:26:27.241" v="4597" actId="164"/>
          <ac:spMkLst>
            <pc:docMk/>
            <pc:sldMk cId="0" sldId="286"/>
            <ac:spMk id="2" creationId="{00000000-0000-0000-0000-000000000000}"/>
          </ac:spMkLst>
        </pc:spChg>
        <pc:spChg chg="add mod">
          <ac:chgData name="서연 김" userId="ae31c62fd25e2898" providerId="LiveId" clId="{AD8E9BDB-96C8-4E53-A350-8B642B15BC7A}" dt="2024-10-14T14:24:31.437" v="4462"/>
          <ac:spMkLst>
            <pc:docMk/>
            <pc:sldMk cId="0" sldId="286"/>
            <ac:spMk id="4" creationId="{3CD648C9-F8EF-4068-4081-0809A6F89FAD}"/>
          </ac:spMkLst>
        </pc:spChg>
        <pc:spChg chg="add mod">
          <ac:chgData name="서연 김" userId="ae31c62fd25e2898" providerId="LiveId" clId="{AD8E9BDB-96C8-4E53-A350-8B642B15BC7A}" dt="2024-10-14T14:26:42.358" v="4599" actId="164"/>
          <ac:spMkLst>
            <pc:docMk/>
            <pc:sldMk cId="0" sldId="286"/>
            <ac:spMk id="5" creationId="{F9336A43-C8D2-7E06-E811-F783AF442B9B}"/>
          </ac:spMkLst>
        </pc:spChg>
        <pc:spChg chg="add mod">
          <ac:chgData name="서연 김" userId="ae31c62fd25e2898" providerId="LiveId" clId="{AD8E9BDB-96C8-4E53-A350-8B642B15BC7A}" dt="2024-10-14T14:26:42.358" v="4599" actId="164"/>
          <ac:spMkLst>
            <pc:docMk/>
            <pc:sldMk cId="0" sldId="286"/>
            <ac:spMk id="6" creationId="{FB370D9C-96C2-621C-4C32-BC1864523692}"/>
          </ac:spMkLst>
        </pc:spChg>
        <pc:spChg chg="add mod">
          <ac:chgData name="서연 김" userId="ae31c62fd25e2898" providerId="LiveId" clId="{AD8E9BDB-96C8-4E53-A350-8B642B15BC7A}" dt="2024-10-14T14:26:42.358" v="4599" actId="164"/>
          <ac:spMkLst>
            <pc:docMk/>
            <pc:sldMk cId="0" sldId="286"/>
            <ac:spMk id="7" creationId="{4925B9DC-AE48-9FD7-03CB-B5C1649B342A}"/>
          </ac:spMkLst>
        </pc:spChg>
        <pc:spChg chg="add mod">
          <ac:chgData name="서연 김" userId="ae31c62fd25e2898" providerId="LiveId" clId="{AD8E9BDB-96C8-4E53-A350-8B642B15BC7A}" dt="2024-10-14T14:26:42.358" v="4599" actId="164"/>
          <ac:spMkLst>
            <pc:docMk/>
            <pc:sldMk cId="0" sldId="286"/>
            <ac:spMk id="8" creationId="{5FA79933-969B-3CC1-BBE4-B8FC4D6E2C5F}"/>
          </ac:spMkLst>
        </pc:spChg>
        <pc:spChg chg="mod topLvl">
          <ac:chgData name="서연 김" userId="ae31c62fd25e2898" providerId="LiveId" clId="{AD8E9BDB-96C8-4E53-A350-8B642B15BC7A}" dt="2024-10-14T14:26:27.241" v="4597" actId="164"/>
          <ac:spMkLst>
            <pc:docMk/>
            <pc:sldMk cId="0" sldId="286"/>
            <ac:spMk id="12" creationId="{00000000-0000-0000-0000-000000000000}"/>
          </ac:spMkLst>
        </pc:spChg>
        <pc:spChg chg="mod">
          <ac:chgData name="서연 김" userId="ae31c62fd25e2898" providerId="LiveId" clId="{AD8E9BDB-96C8-4E53-A350-8B642B15BC7A}" dt="2024-10-14T14:27:57.931" v="4657"/>
          <ac:spMkLst>
            <pc:docMk/>
            <pc:sldMk cId="0" sldId="286"/>
            <ac:spMk id="14" creationId="{00000000-0000-0000-0000-000000000000}"/>
          </ac:spMkLst>
        </pc:spChg>
        <pc:spChg chg="mod topLvl">
          <ac:chgData name="서연 김" userId="ae31c62fd25e2898" providerId="LiveId" clId="{AD8E9BDB-96C8-4E53-A350-8B642B15BC7A}" dt="2024-10-14T14:26:27.241" v="4597" actId="164"/>
          <ac:spMkLst>
            <pc:docMk/>
            <pc:sldMk cId="0" sldId="286"/>
            <ac:spMk id="25" creationId="{F1AE2B68-0DE9-83DE-E8E3-7706E3EDD06A}"/>
          </ac:spMkLst>
        </pc:spChg>
        <pc:spChg chg="mod topLvl">
          <ac:chgData name="서연 김" userId="ae31c62fd25e2898" providerId="LiveId" clId="{AD8E9BDB-96C8-4E53-A350-8B642B15BC7A}" dt="2024-10-14T14:26:27.241" v="4597" actId="164"/>
          <ac:spMkLst>
            <pc:docMk/>
            <pc:sldMk cId="0" sldId="286"/>
            <ac:spMk id="26" creationId="{F802B0C3-1DA8-6797-930F-5D2D2BAFBB53}"/>
          </ac:spMkLst>
        </pc:spChg>
        <pc:spChg chg="del">
          <ac:chgData name="서연 김" userId="ae31c62fd25e2898" providerId="LiveId" clId="{AD8E9BDB-96C8-4E53-A350-8B642B15BC7A}" dt="2024-10-14T07:36:16.043" v="4405" actId="478"/>
          <ac:spMkLst>
            <pc:docMk/>
            <pc:sldMk cId="0" sldId="286"/>
            <ac:spMk id="31" creationId="{3916B984-E414-C230-10F0-5B847091E05D}"/>
          </ac:spMkLst>
        </pc:spChg>
        <pc:spChg chg="mod topLvl">
          <ac:chgData name="서연 김" userId="ae31c62fd25e2898" providerId="LiveId" clId="{AD8E9BDB-96C8-4E53-A350-8B642B15BC7A}" dt="2024-10-14T14:26:34.533" v="4598" actId="164"/>
          <ac:spMkLst>
            <pc:docMk/>
            <pc:sldMk cId="0" sldId="286"/>
            <ac:spMk id="35" creationId="{D9D5B81F-E475-F762-C0D3-601B43428BE5}"/>
          </ac:spMkLst>
        </pc:spChg>
        <pc:spChg chg="mod topLvl">
          <ac:chgData name="서연 김" userId="ae31c62fd25e2898" providerId="LiveId" clId="{AD8E9BDB-96C8-4E53-A350-8B642B15BC7A}" dt="2024-10-14T14:26:34.533" v="4598" actId="164"/>
          <ac:spMkLst>
            <pc:docMk/>
            <pc:sldMk cId="0" sldId="286"/>
            <ac:spMk id="36" creationId="{335BA239-F58F-75CB-FEFB-D7435630F09C}"/>
          </ac:spMkLst>
        </pc:spChg>
        <pc:spChg chg="mod topLvl">
          <ac:chgData name="서연 김" userId="ae31c62fd25e2898" providerId="LiveId" clId="{AD8E9BDB-96C8-4E53-A350-8B642B15BC7A}" dt="2024-10-14T14:26:34.533" v="4598" actId="164"/>
          <ac:spMkLst>
            <pc:docMk/>
            <pc:sldMk cId="0" sldId="286"/>
            <ac:spMk id="37" creationId="{2C6F3C69-60AA-7454-70EA-376C1DB21E70}"/>
          </ac:spMkLst>
        </pc:spChg>
        <pc:spChg chg="mod topLvl">
          <ac:chgData name="서연 김" userId="ae31c62fd25e2898" providerId="LiveId" clId="{AD8E9BDB-96C8-4E53-A350-8B642B15BC7A}" dt="2024-10-14T14:26:34.533" v="4598" actId="164"/>
          <ac:spMkLst>
            <pc:docMk/>
            <pc:sldMk cId="0" sldId="286"/>
            <ac:spMk id="38" creationId="{F4585688-EC24-FEA0-5F47-5BCD2B6FED75}"/>
          </ac:spMkLst>
        </pc:spChg>
        <pc:spChg chg="del">
          <ac:chgData name="서연 김" userId="ae31c62fd25e2898" providerId="LiveId" clId="{AD8E9BDB-96C8-4E53-A350-8B642B15BC7A}" dt="2024-10-14T07:36:12.943" v="4404" actId="478"/>
          <ac:spMkLst>
            <pc:docMk/>
            <pc:sldMk cId="0" sldId="286"/>
            <ac:spMk id="39" creationId="{FFDA76A2-3430-F08D-5F59-0025D9ED7D06}"/>
          </ac:spMkLst>
        </pc:spChg>
        <pc:spChg chg="del">
          <ac:chgData name="서연 김" userId="ae31c62fd25e2898" providerId="LiveId" clId="{AD8E9BDB-96C8-4E53-A350-8B642B15BC7A}" dt="2024-10-14T07:36:16.043" v="4405" actId="478"/>
          <ac:spMkLst>
            <pc:docMk/>
            <pc:sldMk cId="0" sldId="286"/>
            <ac:spMk id="40" creationId="{47FDEAEE-CADD-25DD-C9D0-0CC8FC724058}"/>
          </ac:spMkLst>
        </pc:spChg>
        <pc:grpChg chg="add del mod">
          <ac:chgData name="서연 김" userId="ae31c62fd25e2898" providerId="LiveId" clId="{AD8E9BDB-96C8-4E53-A350-8B642B15BC7A}" dt="2024-10-14T14:24:43.757" v="4463" actId="165"/>
          <ac:grpSpMkLst>
            <pc:docMk/>
            <pc:sldMk cId="0" sldId="286"/>
            <ac:grpSpMk id="3" creationId="{D5DCE077-1993-4C87-54F4-4C8226BCC28C}"/>
          </ac:grpSpMkLst>
        </pc:grpChg>
        <pc:grpChg chg="add mod">
          <ac:chgData name="서연 김" userId="ae31c62fd25e2898" providerId="LiveId" clId="{AD8E9BDB-96C8-4E53-A350-8B642B15BC7A}" dt="2024-10-14T14:27:11.115" v="4602" actId="1076"/>
          <ac:grpSpMkLst>
            <pc:docMk/>
            <pc:sldMk cId="0" sldId="286"/>
            <ac:grpSpMk id="9" creationId="{7DE61871-B298-617F-1545-E3D6CF5C5F61}"/>
          </ac:grpSpMkLst>
        </pc:grpChg>
        <pc:grpChg chg="add mod">
          <ac:chgData name="서연 김" userId="ae31c62fd25e2898" providerId="LiveId" clId="{AD8E9BDB-96C8-4E53-A350-8B642B15BC7A}" dt="2024-10-14T14:26:53.951" v="4601" actId="465"/>
          <ac:grpSpMkLst>
            <pc:docMk/>
            <pc:sldMk cId="0" sldId="286"/>
            <ac:grpSpMk id="10" creationId="{3D456D1E-3A78-EC0B-A424-4E5FC2889A56}"/>
          </ac:grpSpMkLst>
        </pc:grpChg>
        <pc:grpChg chg="add mod">
          <ac:chgData name="서연 김" userId="ae31c62fd25e2898" providerId="LiveId" clId="{AD8E9BDB-96C8-4E53-A350-8B642B15BC7A}" dt="2024-10-14T14:27:20.419" v="4603" actId="1076"/>
          <ac:grpSpMkLst>
            <pc:docMk/>
            <pc:sldMk cId="0" sldId="286"/>
            <ac:grpSpMk id="11" creationId="{FE9D3A81-2269-5BD6-F85A-49E3A1AF3226}"/>
          </ac:grpSpMkLst>
        </pc:grpChg>
      </pc:sldChg>
      <pc:sldChg chg="modSp add mod">
        <pc:chgData name="서연 김" userId="ae31c62fd25e2898" providerId="LiveId" clId="{AD8E9BDB-96C8-4E53-A350-8B642B15BC7A}" dt="2024-10-14T07:41:35.008" v="4444" actId="20577"/>
        <pc:sldMkLst>
          <pc:docMk/>
          <pc:sldMk cId="0" sldId="287"/>
        </pc:sldMkLst>
        <pc:spChg chg="mod">
          <ac:chgData name="서연 김" userId="ae31c62fd25e2898" providerId="LiveId" clId="{AD8E9BDB-96C8-4E53-A350-8B642B15BC7A}" dt="2024-10-14T07:41:06.230" v="4439" actId="1076"/>
          <ac:spMkLst>
            <pc:docMk/>
            <pc:sldMk cId="0" sldId="287"/>
            <ac:spMk id="3" creationId="{00000000-0000-0000-0000-000000000000}"/>
          </ac:spMkLst>
        </pc:spChg>
        <pc:spChg chg="mod">
          <ac:chgData name="서연 김" userId="ae31c62fd25e2898" providerId="LiveId" clId="{AD8E9BDB-96C8-4E53-A350-8B642B15BC7A}" dt="2024-10-14T07:41:25.936" v="4442" actId="1076"/>
          <ac:spMkLst>
            <pc:docMk/>
            <pc:sldMk cId="0" sldId="287"/>
            <ac:spMk id="4" creationId="{B20D9CC6-F321-9AA0-5C12-0BD6F4E310CD}"/>
          </ac:spMkLst>
        </pc:spChg>
        <pc:spChg chg="mod">
          <ac:chgData name="서연 김" userId="ae31c62fd25e2898" providerId="LiveId" clId="{AD8E9BDB-96C8-4E53-A350-8B642B15BC7A}" dt="2024-10-14T07:41:35.008" v="4444" actId="20577"/>
          <ac:spMkLst>
            <pc:docMk/>
            <pc:sldMk cId="0" sldId="287"/>
            <ac:spMk id="5" creationId="{2CDDE4ED-DF0D-0744-2259-53C8BA183495}"/>
          </ac:spMkLst>
        </pc:spChg>
        <pc:spChg chg="mod">
          <ac:chgData name="서연 김" userId="ae31c62fd25e2898" providerId="LiveId" clId="{AD8E9BDB-96C8-4E53-A350-8B642B15BC7A}" dt="2024-10-14T07:41:31.537" v="4443" actId="20577"/>
          <ac:spMkLst>
            <pc:docMk/>
            <pc:sldMk cId="0" sldId="287"/>
            <ac:spMk id="6" creationId="{5768D9C3-9FCF-383D-27C7-D324CC0CE756}"/>
          </ac:spMkLst>
        </pc:spChg>
        <pc:graphicFrameChg chg="mod modGraphic">
          <ac:chgData name="서연 김" userId="ae31c62fd25e2898" providerId="LiveId" clId="{AD8E9BDB-96C8-4E53-A350-8B642B15BC7A}" dt="2024-10-14T07:40:47.060" v="4431" actId="1076"/>
          <ac:graphicFrameMkLst>
            <pc:docMk/>
            <pc:sldMk cId="0" sldId="287"/>
            <ac:graphicFrameMk id="2" creationId="{00000000-0000-0000-0000-000000000000}"/>
          </ac:graphicFrameMkLst>
        </pc:graphicFrameChg>
      </pc:sldChg>
      <pc:sldChg chg="modSp add mod">
        <pc:chgData name="서연 김" userId="ae31c62fd25e2898" providerId="LiveId" clId="{AD8E9BDB-96C8-4E53-A350-8B642B15BC7A}" dt="2024-10-14T14:42:19.612" v="4865" actId="1076"/>
        <pc:sldMkLst>
          <pc:docMk/>
          <pc:sldMk cId="2640588046" sldId="288"/>
        </pc:sldMkLst>
        <pc:spChg chg="mod">
          <ac:chgData name="서연 김" userId="ae31c62fd25e2898" providerId="LiveId" clId="{AD8E9BDB-96C8-4E53-A350-8B642B15BC7A}" dt="2024-10-14T14:42:19.612" v="4865" actId="1076"/>
          <ac:spMkLst>
            <pc:docMk/>
            <pc:sldMk cId="2640588046" sldId="288"/>
            <ac:spMk id="3" creationId="{00000000-0000-0000-0000-000000000000}"/>
          </ac:spMkLst>
        </pc:spChg>
      </pc:sldChg>
      <pc:sldChg chg="addSp delSp modSp add mod">
        <pc:chgData name="서연 김" userId="ae31c62fd25e2898" providerId="LiveId" clId="{AD8E9BDB-96C8-4E53-A350-8B642B15BC7A}" dt="2024-10-14T14:43:12.504" v="4875" actId="1076"/>
        <pc:sldMkLst>
          <pc:docMk/>
          <pc:sldMk cId="4223941918" sldId="289"/>
        </pc:sldMkLst>
        <pc:spChg chg="del mod">
          <ac:chgData name="서연 김" userId="ae31c62fd25e2898" providerId="LiveId" clId="{AD8E9BDB-96C8-4E53-A350-8B642B15BC7A}" dt="2024-10-14T14:43:01.397" v="4872" actId="478"/>
          <ac:spMkLst>
            <pc:docMk/>
            <pc:sldMk cId="4223941918" sldId="289"/>
            <ac:spMk id="2" creationId="{00000000-0000-0000-0000-000000000000}"/>
          </ac:spMkLst>
        </pc:spChg>
        <pc:spChg chg="add mod">
          <ac:chgData name="서연 김" userId="ae31c62fd25e2898" providerId="LiveId" clId="{AD8E9BDB-96C8-4E53-A350-8B642B15BC7A}" dt="2024-10-14T14:42:58.364" v="4871" actId="14100"/>
          <ac:spMkLst>
            <pc:docMk/>
            <pc:sldMk cId="4223941918" sldId="289"/>
            <ac:spMk id="3" creationId="{C596C236-22DF-FB0F-97E0-18398AEA1992}"/>
          </ac:spMkLst>
        </pc:spChg>
        <pc:spChg chg="mod">
          <ac:chgData name="서연 김" userId="ae31c62fd25e2898" providerId="LiveId" clId="{AD8E9BDB-96C8-4E53-A350-8B642B15BC7A}" dt="2024-10-14T14:42:26.808" v="4866" actId="2711"/>
          <ac:spMkLst>
            <pc:docMk/>
            <pc:sldMk cId="4223941918" sldId="289"/>
            <ac:spMk id="6" creationId="{3B8EA8BB-53AE-2B92-3303-C35F493DAF88}"/>
          </ac:spMkLst>
        </pc:spChg>
        <pc:spChg chg="mod">
          <ac:chgData name="서연 김" userId="ae31c62fd25e2898" providerId="LiveId" clId="{AD8E9BDB-96C8-4E53-A350-8B642B15BC7A}" dt="2024-10-14T14:43:12.504" v="4875" actId="1076"/>
          <ac:spMkLst>
            <pc:docMk/>
            <pc:sldMk cId="4223941918" sldId="289"/>
            <ac:spMk id="10" creationId="{860EB47C-F117-6F3B-2F53-6A1C195D18AF}"/>
          </ac:spMkLst>
        </pc:spChg>
        <pc:picChg chg="mod">
          <ac:chgData name="서연 김" userId="ae31c62fd25e2898" providerId="LiveId" clId="{AD8E9BDB-96C8-4E53-A350-8B642B15BC7A}" dt="2024-10-14T14:43:06.441" v="4873" actId="1076"/>
          <ac:picMkLst>
            <pc:docMk/>
            <pc:sldMk cId="4223941918" sldId="289"/>
            <ac:picMk id="5" creationId="{051EB82D-E26D-9235-6FE0-8D4EB5C9D090}"/>
          </ac:picMkLst>
        </pc:picChg>
        <pc:picChg chg="mod">
          <ac:chgData name="서연 김" userId="ae31c62fd25e2898" providerId="LiveId" clId="{AD8E9BDB-96C8-4E53-A350-8B642B15BC7A}" dt="2024-10-14T14:43:08.741" v="4874" actId="1076"/>
          <ac:picMkLst>
            <pc:docMk/>
            <pc:sldMk cId="4223941918" sldId="289"/>
            <ac:picMk id="9" creationId="{DEFADB7D-2885-B50B-5639-7EC4CC9A319E}"/>
          </ac:picMkLst>
        </pc:picChg>
      </pc:sldChg>
      <pc:sldChg chg="addSp delSp modSp add mod">
        <pc:chgData name="서연 김" userId="ae31c62fd25e2898" providerId="LiveId" clId="{AD8E9BDB-96C8-4E53-A350-8B642B15BC7A}" dt="2024-10-14T14:43:42.134" v="4948"/>
        <pc:sldMkLst>
          <pc:docMk/>
          <pc:sldMk cId="0" sldId="290"/>
        </pc:sldMkLst>
        <pc:spChg chg="del">
          <ac:chgData name="서연 김" userId="ae31c62fd25e2898" providerId="LiveId" clId="{AD8E9BDB-96C8-4E53-A350-8B642B15BC7A}" dt="2024-10-14T14:43:25.931" v="4876" actId="478"/>
          <ac:spMkLst>
            <pc:docMk/>
            <pc:sldMk cId="0" sldId="290"/>
            <ac:spMk id="2" creationId="{00000000-0000-0000-0000-000000000000}"/>
          </ac:spMkLst>
        </pc:spChg>
        <pc:spChg chg="add mod">
          <ac:chgData name="서연 김" userId="ae31c62fd25e2898" providerId="LiveId" clId="{AD8E9BDB-96C8-4E53-A350-8B642B15BC7A}" dt="2024-10-14T14:43:42.134" v="4948"/>
          <ac:spMkLst>
            <pc:docMk/>
            <pc:sldMk cId="0" sldId="290"/>
            <ac:spMk id="4" creationId="{59E06D8B-4A8C-D307-AF6D-640105B1A1AC}"/>
          </ac:spMkLst>
        </pc:spChg>
      </pc:sldChg>
      <pc:sldChg chg="addSp delSp modSp add mod">
        <pc:chgData name="서연 김" userId="ae31c62fd25e2898" providerId="LiveId" clId="{AD8E9BDB-96C8-4E53-A350-8B642B15BC7A}" dt="2024-10-14T14:44:18.090" v="4997" actId="1076"/>
        <pc:sldMkLst>
          <pc:docMk/>
          <pc:sldMk cId="0" sldId="291"/>
        </pc:sldMkLst>
        <pc:spChg chg="del">
          <ac:chgData name="서연 김" userId="ae31c62fd25e2898" providerId="LiveId" clId="{AD8E9BDB-96C8-4E53-A350-8B642B15BC7A}" dt="2024-10-14T14:43:47.586" v="4949" actId="478"/>
          <ac:spMkLst>
            <pc:docMk/>
            <pc:sldMk cId="0" sldId="291"/>
            <ac:spMk id="3" creationId="{00000000-0000-0000-0000-000000000000}"/>
          </ac:spMkLst>
        </pc:spChg>
        <pc:spChg chg="mod">
          <ac:chgData name="서연 김" userId="ae31c62fd25e2898" providerId="LiveId" clId="{AD8E9BDB-96C8-4E53-A350-8B642B15BC7A}" dt="2024-10-14T14:44:18.090" v="4997" actId="1076"/>
          <ac:spMkLst>
            <pc:docMk/>
            <pc:sldMk cId="0" sldId="291"/>
            <ac:spMk id="4" creationId="{00000000-0000-0000-0000-000000000000}"/>
          </ac:spMkLst>
        </pc:spChg>
        <pc:spChg chg="add mod">
          <ac:chgData name="서연 김" userId="ae31c62fd25e2898" providerId="LiveId" clId="{AD8E9BDB-96C8-4E53-A350-8B642B15BC7A}" dt="2024-10-14T14:43:54.878" v="4977"/>
          <ac:spMkLst>
            <pc:docMk/>
            <pc:sldMk cId="0" sldId="291"/>
            <ac:spMk id="5" creationId="{4D0BCD0D-299F-25DA-7F61-CE585432CB91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c:spPr>
          <c:dPt>
            <c:idx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FD2-4106-A9DF-4ADEF63AAA5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2FD2-4106-A9DF-4ADEF63AAA50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F8A-49DD-A907-A63081AF010F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F8A-49DD-A907-A63081AF010F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defRPr>
                    </a:pPr>
                    <a:fld id="{975F592A-3583-463B-8386-98C333489A11}" type="CATEGORYNAME">
                      <a: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pPr>
                        <a:defRPr sz="2800" b="1" i="0" u="none" strike="noStrike" kern="1200" baseline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defRPr>
                      </a:pPr>
                      <a:t>[범주 이름]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FD2-4106-A9DF-4ADEF63AAA50}"/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defRPr>
                    </a:pPr>
                    <a:fld id="{5F4350B2-A6AC-4BB8-8C9F-835F664F7727}" type="CATEGORYNAME">
                      <a: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pPr>
                        <a:defRPr sz="2800" b="1" i="0" u="none" strike="noStrike" kern="1200" baseline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defRPr>
                      </a:pPr>
                      <a:t>[범주 이름]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2FD2-4106-A9DF-4ADEF63AAA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근무자</c:v>
                </c:pt>
                <c:pt idx="1">
                  <c:v>관리자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0.5</c:v>
                </c:pt>
                <c:pt idx="1">
                  <c:v>0.5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FD2-4106-A9DF-4ADEF63AAA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A9874AE0-D9D3-4F79-85B5-400FAED4EEED}" type="datetimeFigureOut">
              <a:rPr lang="ko-KR" altLang="en-US" smtClean="0"/>
              <a:pPr/>
              <a:t>2024-10-15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8C73FD9F-2AEB-473D-8EE0-8F7C50B236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52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ging_(scheduling)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Fair_queuin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3592"/>
              </a:lnSpc>
            </a:pPr>
            <a:r>
              <a:rPr lang="en-US" altLang="ko-KR" sz="1200" b="1" spc="-70" dirty="0" err="1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Shiftee,Pinpl은</a:t>
            </a:r>
            <a:r>
              <a:rPr lang="en-US" altLang="ko-KR" sz="1200" b="1" spc="-7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baseline="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직장인</a:t>
            </a:r>
            <a:r>
              <a:rPr lang="en-US" altLang="ko-KR" sz="1200" b="1" spc="-7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대상</a:t>
            </a:r>
            <a:r>
              <a:rPr lang="en-US" altLang="ko-KR" sz="1200" b="1" spc="-7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근태관리</a:t>
            </a:r>
            <a:r>
              <a:rPr lang="en-US" altLang="ko-KR" sz="1200" b="1" spc="-7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서비스</a:t>
            </a:r>
            <a:r>
              <a:rPr lang="en-US" altLang="ko-KR" sz="1200" b="1" spc="-7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</a:p>
          <a:p>
            <a:pPr algn="l">
              <a:lnSpc>
                <a:spcPts val="3592"/>
              </a:lnSpc>
            </a:pPr>
            <a:r>
              <a:rPr lang="en-US" altLang="ko-KR" sz="1200" b="1" spc="-70" dirty="0" err="1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보스몬</a:t>
            </a:r>
            <a:r>
              <a:rPr lang="en-US" altLang="ko-KR" sz="1200" b="1" spc="-7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 </a:t>
            </a:r>
            <a:r>
              <a:rPr lang="en-US" altLang="ko-KR" sz="1200" b="1" spc="-70" dirty="0" err="1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하우머치는</a:t>
            </a:r>
            <a:r>
              <a:rPr lang="en-US" altLang="ko-KR" sz="1200" b="1" spc="-7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baseline="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알바생</a:t>
            </a:r>
            <a:r>
              <a:rPr lang="en-US" altLang="ko-KR" sz="1200" b="1" spc="-7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입장</a:t>
            </a:r>
            <a:r>
              <a:rPr lang="en-US" altLang="ko-KR" sz="1200" b="1" spc="-7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근태관리</a:t>
            </a:r>
            <a:r>
              <a:rPr lang="en-US" altLang="ko-KR" sz="1200" b="1" spc="-7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어플로</a:t>
            </a:r>
            <a:r>
              <a:rPr lang="en-US" altLang="ko-KR" sz="1200" b="1" spc="-7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baseline="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급여관리에</a:t>
            </a:r>
            <a:r>
              <a:rPr lang="en-US" altLang="ko-KR" sz="1200" b="1" spc="-7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강점</a:t>
            </a:r>
            <a:r>
              <a:rPr lang="en-US" altLang="ko-KR" sz="1200" b="1" spc="-7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.</a:t>
            </a:r>
          </a:p>
          <a:p>
            <a:pPr algn="l">
              <a:lnSpc>
                <a:spcPts val="3592"/>
              </a:lnSpc>
            </a:pPr>
            <a:r>
              <a:rPr lang="en-US" altLang="ko-KR" sz="1200" b="1" spc="-70" dirty="0" err="1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듀팅</a:t>
            </a:r>
            <a:r>
              <a:rPr lang="ko-KR" altLang="en-US" sz="1200" b="1" spc="-7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은</a:t>
            </a:r>
            <a:r>
              <a:rPr lang="en-US" altLang="ko-KR" sz="1200" b="1" spc="-7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선호시간</a:t>
            </a:r>
            <a:r>
              <a:rPr lang="en-US" altLang="ko-KR" sz="1200" b="1" spc="-7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신청</a:t>
            </a:r>
            <a:r>
              <a:rPr lang="en-US" altLang="ko-KR" sz="1200" b="1" spc="-7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및 </a:t>
            </a:r>
            <a:r>
              <a:rPr lang="en-US" altLang="ko-KR" sz="1200" b="1" spc="-70" dirty="0" err="1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반영</a:t>
            </a:r>
            <a:r>
              <a:rPr lang="en-US" altLang="ko-KR" sz="1200" b="1" spc="-7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표시가</a:t>
            </a:r>
            <a:r>
              <a:rPr lang="en-US" altLang="ko-KR" sz="1200" b="1" spc="-7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있으나</a:t>
            </a:r>
            <a:r>
              <a:rPr lang="en-US" altLang="ko-KR" sz="1200" b="1" spc="-7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 </a:t>
            </a:r>
            <a:r>
              <a:rPr lang="en-US" altLang="ko-KR" sz="1200" b="1" spc="-70" baseline="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간호사</a:t>
            </a:r>
            <a:r>
              <a:rPr lang="en-US" altLang="ko-KR" sz="1200" b="1" spc="-7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직종대상</a:t>
            </a:r>
            <a:r>
              <a:rPr lang="en-US" altLang="ko-KR" sz="1200" b="1" spc="-70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어플임</a:t>
            </a:r>
            <a:endParaRPr lang="en-US" altLang="ko-KR" sz="1200" b="1" spc="-70" dirty="0" smtClean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905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715975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필요성 강조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인력을 공유하는 사례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주휴 수당으로 인한 점포당 근무자 수 증가 사례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일정 배정 및 변경에 혼선이 생길 가능성 증가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따라서 자동으로 일정 배정해주는 시스템은 가치가 높을 것임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5688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3FD9F-2AEB-473D-8EE0-8F7C50B2364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3810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hlinkClick r:id="rId3"/>
              </a:rPr>
              <a:t>참고사이트 </a:t>
            </a:r>
            <a:r>
              <a:rPr lang="en-US" altLang="ko-KR" sz="1200" dirty="0" smtClean="0">
                <a:hlinkClick r:id="rId3"/>
              </a:rPr>
              <a:t>Reference</a:t>
            </a:r>
            <a:br>
              <a:rPr lang="en-US" altLang="ko-KR" sz="1200" dirty="0" smtClean="0">
                <a:hlinkClick r:id="rId3"/>
              </a:rPr>
            </a:br>
            <a:r>
              <a:rPr lang="en-US" altLang="ko-KR" sz="1200" dirty="0" smtClean="0">
                <a:hlinkClick r:id="rId3"/>
              </a:rPr>
              <a:t>https://en.wikipedia.org/wiki/Aging_(scheduling)</a:t>
            </a:r>
            <a:endParaRPr lang="en-US" altLang="ko-KR" sz="1200" dirty="0" smtClean="0"/>
          </a:p>
          <a:p>
            <a:r>
              <a:rPr lang="en-US" altLang="ko-KR" sz="1200" dirty="0" smtClean="0">
                <a:hlinkClick r:id="rId4"/>
              </a:rPr>
              <a:t>https://en.wikipedia.org/wiki/Fair_queuing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3FD9F-2AEB-473D-8EE0-8F7C50B2364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930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64.svg"/><Relationship Id="rId4" Type="http://schemas.openxmlformats.org/officeDocument/2006/relationships/image" Target="../media/image35.png"/><Relationship Id="rId9" Type="http://schemas.openxmlformats.org/officeDocument/2006/relationships/image" Target="../media/image6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78.svg"/><Relationship Id="rId5" Type="http://schemas.openxmlformats.org/officeDocument/2006/relationships/image" Target="../media/image72.svg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7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1.png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9.svg"/><Relationship Id="rId4" Type="http://schemas.openxmlformats.org/officeDocument/2006/relationships/image" Target="../media/image6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4.svg"/><Relationship Id="rId18" Type="http://schemas.openxmlformats.org/officeDocument/2006/relationships/image" Target="../media/image23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20.png"/><Relationship Id="rId17" Type="http://schemas.openxmlformats.org/officeDocument/2006/relationships/image" Target="../media/image38.svg"/><Relationship Id="rId2" Type="http://schemas.openxmlformats.org/officeDocument/2006/relationships/image" Target="../media/image16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32.svg"/><Relationship Id="rId5" Type="http://schemas.openxmlformats.org/officeDocument/2006/relationships/image" Target="../media/image28.svg"/><Relationship Id="rId15" Type="http://schemas.openxmlformats.org/officeDocument/2006/relationships/image" Target="../media/image36.svg"/><Relationship Id="rId10" Type="http://schemas.openxmlformats.org/officeDocument/2006/relationships/image" Target="../media/image19.png"/><Relationship Id="rId19" Type="http://schemas.openxmlformats.org/officeDocument/2006/relationships/image" Target="../media/image40.svg"/><Relationship Id="rId4" Type="http://schemas.openxmlformats.org/officeDocument/2006/relationships/image" Target="../media/image17.png"/><Relationship Id="rId9" Type="http://schemas.openxmlformats.org/officeDocument/2006/relationships/image" Target="../media/image17.sv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27.png"/><Relationship Id="rId14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33983"/>
            <a:ext cx="18288000" cy="7679126"/>
          </a:xfrm>
          <a:custGeom>
            <a:avLst/>
            <a:gdLst/>
            <a:ahLst/>
            <a:cxnLst/>
            <a:rect l="l" t="t" r="r" b="b"/>
            <a:pathLst>
              <a:path w="18288000" h="7679126">
                <a:moveTo>
                  <a:pt x="0" y="0"/>
                </a:moveTo>
                <a:lnTo>
                  <a:pt x="18288000" y="0"/>
                </a:lnTo>
                <a:lnTo>
                  <a:pt x="18288000" y="7679126"/>
                </a:lnTo>
                <a:lnTo>
                  <a:pt x="0" y="7679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8545050" y="4346311"/>
            <a:ext cx="8093412" cy="4826616"/>
          </a:xfrm>
          <a:custGeom>
            <a:avLst/>
            <a:gdLst/>
            <a:ahLst/>
            <a:cxnLst/>
            <a:rect l="l" t="t" r="r" b="b"/>
            <a:pathLst>
              <a:path w="8093412" h="4826616">
                <a:moveTo>
                  <a:pt x="0" y="0"/>
                </a:moveTo>
                <a:lnTo>
                  <a:pt x="8093412" y="0"/>
                </a:lnTo>
                <a:lnTo>
                  <a:pt x="8093412" y="4826616"/>
                </a:lnTo>
                <a:lnTo>
                  <a:pt x="0" y="482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300" b="-30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269117" y="1566945"/>
            <a:ext cx="136630" cy="136630"/>
          </a:xfrm>
          <a:custGeom>
            <a:avLst/>
            <a:gdLst/>
            <a:ahLst/>
            <a:cxnLst/>
            <a:rect l="l" t="t" r="r" b="b"/>
            <a:pathLst>
              <a:path w="136630" h="136630">
                <a:moveTo>
                  <a:pt x="0" y="0"/>
                </a:moveTo>
                <a:lnTo>
                  <a:pt x="136630" y="0"/>
                </a:lnTo>
                <a:lnTo>
                  <a:pt x="136630" y="136630"/>
                </a:lnTo>
                <a:lnTo>
                  <a:pt x="0" y="1366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32163" y="1685176"/>
            <a:ext cx="7668620" cy="35714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874"/>
              </a:lnSpc>
              <a:defRPr/>
            </a:pPr>
            <a:r>
              <a:rPr lang="en-US" sz="2400" b="1" spc="-61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2024-2 </a:t>
            </a:r>
            <a:r>
              <a:rPr lang="en-US" sz="2400" b="1" spc="-61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오픈소스</a:t>
            </a:r>
            <a:r>
              <a:rPr lang="en-US" sz="2400" b="1" spc="-61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1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소프트웨어</a:t>
            </a:r>
            <a:r>
              <a:rPr lang="en-US" sz="2400" b="1" spc="-61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1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프로젝트</a:t>
            </a:r>
            <a:r>
              <a:rPr lang="en-US" sz="2400" b="1" spc="-61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1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제안</a:t>
            </a:r>
            <a:r>
              <a:rPr lang="en-US" sz="2400" b="1" spc="-61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1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발표</a:t>
            </a:r>
            <a:endParaRPr lang="en-US" sz="2400" b="1" spc="-61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04089" y="2143065"/>
            <a:ext cx="8406163" cy="139922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1746"/>
              </a:lnSpc>
              <a:defRPr/>
            </a:pPr>
            <a:r>
              <a:rPr lang="en-US" sz="8899" b="1" spc="-400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ShiftMate</a:t>
            </a:r>
            <a:endParaRPr lang="en-US" sz="8899" b="1" spc="-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32163" y="4480854"/>
            <a:ext cx="5581179" cy="242822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149"/>
              </a:lnSpc>
              <a:defRPr/>
            </a:pPr>
            <a:r>
              <a:rPr lang="en-US" sz="2699" b="1" spc="380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03조 </a:t>
            </a:r>
            <a:r>
              <a:rPr lang="en-US" sz="2699" b="1" spc="380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StackOverflowers</a:t>
            </a:r>
            <a:endParaRPr lang="en-US" sz="2699" b="1" spc="380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l">
              <a:lnSpc>
                <a:spcPts val="3181"/>
              </a:lnSpc>
              <a:defRPr/>
            </a:pPr>
            <a:endParaRPr lang="en-US" sz="2699" b="1" spc="380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l">
              <a:lnSpc>
                <a:spcPts val="3181"/>
              </a:lnSpc>
              <a:defRPr/>
            </a:pPr>
            <a:r>
              <a:rPr lang="en-US" sz="2499" b="1" spc="384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2021110806	</a:t>
            </a:r>
            <a:r>
              <a:rPr lang="en-US" sz="2499" b="1" spc="384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김민정</a:t>
            </a:r>
            <a:endParaRPr lang="en-US" sz="2499" b="1" spc="384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l">
              <a:lnSpc>
                <a:spcPts val="3181"/>
              </a:lnSpc>
              <a:defRPr/>
            </a:pPr>
            <a:r>
              <a:rPr lang="en-US" sz="2499" b="1" spc="384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2021112379	김서연</a:t>
            </a:r>
          </a:p>
          <a:p>
            <a:pPr algn="l">
              <a:lnSpc>
                <a:spcPts val="3181"/>
              </a:lnSpc>
              <a:defRPr/>
            </a:pPr>
            <a:r>
              <a:rPr lang="en-US" sz="2499" b="1" spc="384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2020113296	</a:t>
            </a:r>
            <a:r>
              <a:rPr lang="en-US" sz="2499" b="1" spc="384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윤석규</a:t>
            </a:r>
            <a:endParaRPr lang="en-US" sz="2499" b="1" spc="384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l">
              <a:lnSpc>
                <a:spcPts val="3181"/>
              </a:lnSpc>
              <a:defRPr/>
            </a:pPr>
            <a:r>
              <a:rPr lang="en-US" sz="2499" b="1" spc="384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2020111670	</a:t>
            </a:r>
            <a:r>
              <a:rPr lang="en-US" sz="2499" b="1" spc="384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지경민</a:t>
            </a:r>
            <a:endParaRPr lang="en-US" sz="2499" b="1" spc="384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50598" y="3134310"/>
            <a:ext cx="3759458" cy="7594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6999"/>
              </a:lnSpc>
              <a:defRPr/>
            </a:pPr>
            <a:r>
              <a:rPr lang="en-US" sz="2799" b="1" spc="-399" dirty="0" err="1">
                <a:solidFill>
                  <a:srgbClr val="20344B"/>
                </a:solidFill>
                <a:latin typeface="나눔고딕"/>
                <a:ea typeface="나눔고딕"/>
                <a:cs typeface="Tlab 레트로라이프"/>
                <a:sym typeface="Tlab 레트로라이프"/>
              </a:rPr>
              <a:t>아르바이트</a:t>
            </a:r>
            <a:r>
              <a:rPr lang="en-US" sz="2799" b="1" spc="-399" dirty="0">
                <a:solidFill>
                  <a:srgbClr val="20344B"/>
                </a:solidFill>
                <a:latin typeface="나눔고딕"/>
                <a:ea typeface="나눔고딕"/>
                <a:cs typeface="Tlab 레트로라이프"/>
                <a:sym typeface="Tlab 레트로라이프"/>
              </a:rPr>
              <a:t>  </a:t>
            </a:r>
            <a:r>
              <a:rPr lang="en-US" sz="2799" b="1" spc="-399" dirty="0" err="1">
                <a:solidFill>
                  <a:srgbClr val="20344B"/>
                </a:solidFill>
                <a:latin typeface="나눔고딕"/>
                <a:ea typeface="나눔고딕"/>
                <a:cs typeface="Tlab 레트로라이프"/>
                <a:sym typeface="Tlab 레트로라이프"/>
              </a:rPr>
              <a:t>일정</a:t>
            </a:r>
            <a:r>
              <a:rPr lang="en-US" sz="2799" b="1" spc="-399" dirty="0">
                <a:solidFill>
                  <a:srgbClr val="20344B"/>
                </a:solidFill>
                <a:latin typeface="나눔고딕"/>
                <a:ea typeface="나눔고딕"/>
                <a:cs typeface="Tlab 레트로라이프"/>
                <a:sym typeface="Tlab 레트로라이프"/>
              </a:rPr>
              <a:t> </a:t>
            </a:r>
            <a:r>
              <a:rPr lang="en-US" sz="2799" b="1" spc="-399" dirty="0" err="1">
                <a:solidFill>
                  <a:srgbClr val="20344B"/>
                </a:solidFill>
                <a:latin typeface="나눔고딕"/>
                <a:ea typeface="나눔고딕"/>
                <a:cs typeface="Tlab 레트로라이프"/>
                <a:sym typeface="Tlab 레트로라이프"/>
              </a:rPr>
              <a:t>배정</a:t>
            </a:r>
            <a:r>
              <a:rPr lang="en-US" sz="2799" b="1" spc="-399" dirty="0">
                <a:solidFill>
                  <a:srgbClr val="20344B"/>
                </a:solidFill>
                <a:latin typeface="나눔고딕"/>
                <a:ea typeface="나눔고딕"/>
                <a:cs typeface="Tlab 레트로라이프"/>
                <a:sym typeface="Tlab 레트로라이프"/>
              </a:rPr>
              <a:t> </a:t>
            </a:r>
            <a:r>
              <a:rPr lang="en-US" sz="2799" b="1" spc="-399" dirty="0" err="1">
                <a:solidFill>
                  <a:srgbClr val="20344B"/>
                </a:solidFill>
                <a:latin typeface="나눔고딕"/>
                <a:ea typeface="나눔고딕"/>
                <a:cs typeface="Tlab 레트로라이프"/>
                <a:sym typeface="Tlab 레트로라이프"/>
              </a:rPr>
              <a:t>시스템</a:t>
            </a:r>
            <a:endParaRPr lang="en-US" sz="2799" b="1" spc="-399" dirty="0">
              <a:solidFill>
                <a:srgbClr val="20344B"/>
              </a:solidFill>
              <a:latin typeface="나눔고딕"/>
              <a:ea typeface="나눔고딕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1308168" y="7543310"/>
            <a:ext cx="3428244" cy="2077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93"/>
              </a:lnSpc>
              <a:buFont typeface="Arial" panose="020B0604020202020204" pitchFamily="34" charset="0"/>
              <a:buChar char="•"/>
            </a:pPr>
            <a:r>
              <a:rPr lang="ko-KR" altLang="en-US" sz="2195" b="1" spc="-6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근무자가 필요한 시간대를 웹 사이트에 입력</a:t>
            </a:r>
            <a:r>
              <a:rPr lang="en-US" altLang="ko-KR" sz="2195" b="1" spc="-6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 </a:t>
            </a:r>
          </a:p>
          <a:p>
            <a:pPr marL="342900" indent="-342900">
              <a:lnSpc>
                <a:spcPts val="3293"/>
              </a:lnSpc>
              <a:buFont typeface="Arial" panose="020B0604020202020204" pitchFamily="34" charset="0"/>
              <a:buChar char="•"/>
            </a:pPr>
            <a:r>
              <a:rPr lang="ko-KR" altLang="en-US" sz="2195" b="1" spc="-6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관리자가 입력한 근무 가능 시간대는 근무자가 조회 가능</a:t>
            </a:r>
            <a:endParaRPr lang="en-US" sz="2195" b="1" spc="-65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Medium"/>
              <a:sym typeface="Source Han Sans KR Medium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C63A2025-DA30-346A-E992-2DA502EB9570}"/>
              </a:ext>
            </a:extLst>
          </p:cNvPr>
          <p:cNvGrpSpPr/>
          <p:nvPr/>
        </p:nvGrpSpPr>
        <p:grpSpPr>
          <a:xfrm>
            <a:off x="1495732" y="2857500"/>
            <a:ext cx="3086100" cy="3848100"/>
            <a:chOff x="1495732" y="2857500"/>
            <a:chExt cx="3086100" cy="3848100"/>
          </a:xfrm>
        </p:grpSpPr>
        <p:grpSp>
          <p:nvGrpSpPr>
            <p:cNvPr id="2" name="Group 2"/>
            <p:cNvGrpSpPr/>
            <p:nvPr/>
          </p:nvGrpSpPr>
          <p:grpSpPr>
            <a:xfrm>
              <a:off x="1495732" y="2857500"/>
              <a:ext cx="3086100" cy="3848100"/>
              <a:chOff x="0" y="0"/>
              <a:chExt cx="4114800" cy="5130800"/>
            </a:xfrm>
          </p:grpSpPr>
          <p:grpSp>
            <p:nvGrpSpPr>
              <p:cNvPr id="3" name="Group 3"/>
              <p:cNvGrpSpPr/>
              <p:nvPr/>
            </p:nvGrpSpPr>
            <p:grpSpPr>
              <a:xfrm>
                <a:off x="0" y="0"/>
                <a:ext cx="4114800" cy="4114800"/>
                <a:chOff x="0" y="0"/>
                <a:chExt cx="812800" cy="812800"/>
              </a:xfrm>
            </p:grpSpPr>
            <p:sp>
              <p:nvSpPr>
                <p:cNvPr id="4" name="Freeform 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68BBCD"/>
                </a:solidFill>
              </p:spPr>
              <p:txBody>
                <a:bodyPr/>
                <a:lstStyle/>
                <a:p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" name="TextBox 5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50"/>
                    </a:lnSpc>
                  </a:pPr>
                  <a:endParaRPr dirty="0">
                    <a:latin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6" name="AutoShape 6"/>
              <p:cNvSpPr/>
              <p:nvPr/>
            </p:nvSpPr>
            <p:spPr>
              <a:xfrm>
                <a:off x="2057400" y="4114800"/>
                <a:ext cx="0" cy="1016000"/>
              </a:xfrm>
              <a:prstGeom prst="line">
                <a:avLst/>
              </a:prstGeom>
              <a:ln w="38100" cap="rnd">
                <a:solidFill>
                  <a:srgbClr val="68BBCD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865578" y="3872507"/>
              <a:ext cx="2346405" cy="1183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ko-KR" altLang="en-US" sz="3200" b="1" spc="-96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근무 시간</a:t>
              </a:r>
              <a:endParaRPr lang="en-US" altLang="ko-KR" sz="3200" b="1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4800"/>
                </a:lnSpc>
              </a:pPr>
              <a:r>
                <a:rPr lang="ko-KR" altLang="en-US" sz="3200" b="1" spc="-96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등록</a:t>
              </a:r>
              <a:endParaRPr lang="en-US" sz="3200" b="1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0EDD0C7D-5131-394E-A0AF-1966B6A431CE}"/>
              </a:ext>
            </a:extLst>
          </p:cNvPr>
          <p:cNvGrpSpPr/>
          <p:nvPr/>
        </p:nvGrpSpPr>
        <p:grpSpPr>
          <a:xfrm>
            <a:off x="5546875" y="2857500"/>
            <a:ext cx="3086100" cy="3848100"/>
            <a:chOff x="5546874" y="2857500"/>
            <a:chExt cx="3086100" cy="3848100"/>
          </a:xfrm>
        </p:grpSpPr>
        <p:grpSp>
          <p:nvGrpSpPr>
            <p:cNvPr id="7" name="Group 7"/>
            <p:cNvGrpSpPr/>
            <p:nvPr/>
          </p:nvGrpSpPr>
          <p:grpSpPr>
            <a:xfrm>
              <a:off x="5546874" y="2857500"/>
              <a:ext cx="3086100" cy="3848100"/>
              <a:chOff x="0" y="0"/>
              <a:chExt cx="4114800" cy="5130800"/>
            </a:xfrm>
          </p:grpSpPr>
          <p:grpSp>
            <p:nvGrpSpPr>
              <p:cNvPr id="8" name="Group 8"/>
              <p:cNvGrpSpPr/>
              <p:nvPr/>
            </p:nvGrpSpPr>
            <p:grpSpPr>
              <a:xfrm>
                <a:off x="0" y="0"/>
                <a:ext cx="4114800" cy="4114800"/>
                <a:chOff x="0" y="0"/>
                <a:chExt cx="812800" cy="812800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68BBCD"/>
                </a:solidFill>
              </p:spPr>
              <p:txBody>
                <a:bodyPr/>
                <a:lstStyle/>
                <a:p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" name="TextBox 10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50"/>
                    </a:lnSpc>
                  </a:pPr>
                  <a:endParaRPr dirty="0">
                    <a:latin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11" name="AutoShape 11"/>
              <p:cNvSpPr/>
              <p:nvPr/>
            </p:nvSpPr>
            <p:spPr>
              <a:xfrm>
                <a:off x="2082800" y="4114800"/>
                <a:ext cx="0" cy="1016000"/>
              </a:xfrm>
              <a:prstGeom prst="line">
                <a:avLst/>
              </a:prstGeom>
              <a:ln w="38100" cap="rnd">
                <a:solidFill>
                  <a:srgbClr val="68BBCD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5916721" y="3808689"/>
              <a:ext cx="2346405" cy="1183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0"/>
                </a:lnSpc>
                <a:spcBef>
                  <a:spcPct val="0"/>
                </a:spcBef>
              </a:pPr>
              <a:r>
                <a:rPr lang="ko-KR" altLang="en-US" sz="3200" b="1" u="none" strike="noStrike" spc="-96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근무</a:t>
              </a:r>
              <a:endParaRPr lang="en-US" altLang="ko-KR" sz="3200" b="1" u="none" strike="noStrike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  <a:p>
              <a:pPr marL="0" lvl="0" indent="0" algn="ctr">
                <a:lnSpc>
                  <a:spcPts val="4800"/>
                </a:lnSpc>
                <a:spcBef>
                  <a:spcPct val="0"/>
                </a:spcBef>
              </a:pPr>
              <a:r>
                <a:rPr lang="ko-KR" altLang="en-US" sz="3200" b="1" u="none" strike="noStrike" spc="-96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신청</a:t>
              </a:r>
              <a:endParaRPr lang="en-US" sz="3200" b="1" u="none" strike="noStrike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69D96A50-6373-EB6F-A74C-C5896788E5F2}"/>
              </a:ext>
            </a:extLst>
          </p:cNvPr>
          <p:cNvGrpSpPr/>
          <p:nvPr/>
        </p:nvGrpSpPr>
        <p:grpSpPr>
          <a:xfrm>
            <a:off x="9598018" y="2857500"/>
            <a:ext cx="3086100" cy="3848100"/>
            <a:chOff x="9598017" y="2857500"/>
            <a:chExt cx="3086100" cy="3848100"/>
          </a:xfrm>
        </p:grpSpPr>
        <p:grpSp>
          <p:nvGrpSpPr>
            <p:cNvPr id="12" name="Group 12"/>
            <p:cNvGrpSpPr/>
            <p:nvPr/>
          </p:nvGrpSpPr>
          <p:grpSpPr>
            <a:xfrm>
              <a:off x="9598017" y="2857500"/>
              <a:ext cx="3086100" cy="3848100"/>
              <a:chOff x="0" y="0"/>
              <a:chExt cx="4114800" cy="5130800"/>
            </a:xfrm>
          </p:grpSpPr>
          <p:grpSp>
            <p:nvGrpSpPr>
              <p:cNvPr id="13" name="Group 13"/>
              <p:cNvGrpSpPr/>
              <p:nvPr/>
            </p:nvGrpSpPr>
            <p:grpSpPr>
              <a:xfrm>
                <a:off x="0" y="0"/>
                <a:ext cx="4114800" cy="4114800"/>
                <a:chOff x="0" y="0"/>
                <a:chExt cx="812800" cy="812800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68BBCD"/>
                </a:solidFill>
              </p:spPr>
              <p:txBody>
                <a:bodyPr/>
                <a:lstStyle/>
                <a:p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" name="TextBox 15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50"/>
                    </a:lnSpc>
                  </a:pPr>
                  <a:endParaRPr dirty="0">
                    <a:latin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16" name="AutoShape 16"/>
              <p:cNvSpPr/>
              <p:nvPr/>
            </p:nvSpPr>
            <p:spPr>
              <a:xfrm>
                <a:off x="2082800" y="4114800"/>
                <a:ext cx="0" cy="1016000"/>
              </a:xfrm>
              <a:prstGeom prst="line">
                <a:avLst/>
              </a:prstGeom>
              <a:ln w="38100" cap="rnd">
                <a:solidFill>
                  <a:srgbClr val="68BBCD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9967864" y="3500263"/>
              <a:ext cx="2346405" cy="179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0"/>
                </a:lnSpc>
                <a:spcBef>
                  <a:spcPct val="0"/>
                </a:spcBef>
              </a:pPr>
              <a:r>
                <a:rPr lang="ko-KR" altLang="en-US" sz="3200" b="1" spc="-96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확정</a:t>
              </a:r>
              <a:endParaRPr lang="en-US" altLang="ko-KR" sz="3200" b="1" u="none" strike="noStrike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  <a:p>
              <a:pPr marL="0" lvl="0" indent="0" algn="ctr">
                <a:lnSpc>
                  <a:spcPts val="4800"/>
                </a:lnSpc>
                <a:spcBef>
                  <a:spcPct val="0"/>
                </a:spcBef>
              </a:pPr>
              <a:r>
                <a:rPr lang="ko-KR" altLang="en-US" sz="3200" b="1" u="none" strike="noStrike" spc="-96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근무표</a:t>
              </a:r>
              <a:endParaRPr lang="en-US" altLang="ko-KR" sz="3200" b="1" u="none" strike="noStrike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  <a:p>
              <a:pPr marL="0" lvl="0" indent="0" algn="ctr">
                <a:lnSpc>
                  <a:spcPts val="4800"/>
                </a:lnSpc>
                <a:spcBef>
                  <a:spcPct val="0"/>
                </a:spcBef>
              </a:pPr>
              <a:r>
                <a:rPr lang="ko-KR" altLang="en-US" sz="3200" b="1" spc="-96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열람</a:t>
              </a:r>
              <a:endParaRPr lang="en-US" sz="3200" b="1" u="none" strike="noStrike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DF0256AF-1049-A7E6-79B8-4F96D4A9FAF8}"/>
              </a:ext>
            </a:extLst>
          </p:cNvPr>
          <p:cNvGrpSpPr/>
          <p:nvPr/>
        </p:nvGrpSpPr>
        <p:grpSpPr>
          <a:xfrm>
            <a:off x="13649160" y="2857500"/>
            <a:ext cx="3086100" cy="3848100"/>
            <a:chOff x="13649160" y="2857500"/>
            <a:chExt cx="3086100" cy="3848100"/>
          </a:xfrm>
        </p:grpSpPr>
        <p:grpSp>
          <p:nvGrpSpPr>
            <p:cNvPr id="17" name="Group 17"/>
            <p:cNvGrpSpPr/>
            <p:nvPr/>
          </p:nvGrpSpPr>
          <p:grpSpPr>
            <a:xfrm>
              <a:off x="13649160" y="2857500"/>
              <a:ext cx="3086100" cy="3848100"/>
              <a:chOff x="0" y="0"/>
              <a:chExt cx="4114800" cy="5130800"/>
            </a:xfrm>
          </p:grpSpPr>
          <p:grpSp>
            <p:nvGrpSpPr>
              <p:cNvPr id="18" name="Group 18"/>
              <p:cNvGrpSpPr/>
              <p:nvPr/>
            </p:nvGrpSpPr>
            <p:grpSpPr>
              <a:xfrm>
                <a:off x="0" y="0"/>
                <a:ext cx="4114800" cy="4114800"/>
                <a:chOff x="0" y="0"/>
                <a:chExt cx="812800" cy="812800"/>
              </a:xfrm>
            </p:grpSpPr>
            <p:sp>
              <p:nvSpPr>
                <p:cNvPr id="19" name="Freeform 1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68BBCD"/>
                </a:solidFill>
              </p:spPr>
              <p:txBody>
                <a:bodyPr/>
                <a:lstStyle/>
                <a:p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0" name="TextBox 20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50"/>
                    </a:lnSpc>
                  </a:pPr>
                  <a:endParaRPr dirty="0">
                    <a:latin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1" name="AutoShape 21"/>
              <p:cNvSpPr/>
              <p:nvPr/>
            </p:nvSpPr>
            <p:spPr>
              <a:xfrm>
                <a:off x="2082800" y="4114800"/>
                <a:ext cx="0" cy="1016000"/>
              </a:xfrm>
              <a:prstGeom prst="line">
                <a:avLst/>
              </a:prstGeom>
              <a:ln w="38100" cap="rnd">
                <a:solidFill>
                  <a:srgbClr val="68BBCD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4038057" y="3808689"/>
              <a:ext cx="2346405" cy="1183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0"/>
                </a:lnSpc>
                <a:spcBef>
                  <a:spcPct val="0"/>
                </a:spcBef>
              </a:pPr>
              <a:r>
                <a:rPr lang="ko-KR" altLang="en-US" sz="3200" b="1" u="none" strike="noStrike" spc="-96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관리자</a:t>
              </a:r>
              <a:endParaRPr lang="en-US" altLang="ko-KR" sz="3200" b="1" u="none" strike="noStrike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  <a:p>
              <a:pPr marL="0" lvl="0" indent="0" algn="ctr">
                <a:lnSpc>
                  <a:spcPts val="4800"/>
                </a:lnSpc>
                <a:spcBef>
                  <a:spcPct val="0"/>
                </a:spcBef>
              </a:pPr>
              <a:r>
                <a:rPr lang="ko-KR" altLang="en-US" sz="3200" b="1" spc="-96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대시보드</a:t>
              </a:r>
              <a:endParaRPr lang="en-US" sz="3200" b="1" u="none" strike="noStrike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460828" y="7543310"/>
            <a:ext cx="3472724" cy="1231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93"/>
              </a:lnSpc>
              <a:buFont typeface="Arial" panose="020B0604020202020204" pitchFamily="34" charset="0"/>
              <a:buChar char="•"/>
            </a:pPr>
            <a:r>
              <a:rPr lang="ko-KR" altLang="en-US" sz="2195" b="1" spc="-6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등록된 근무시간을 조회</a:t>
            </a:r>
            <a:endParaRPr lang="en-US" altLang="ko-KR" sz="2195" b="1" spc="-65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Medium"/>
              <a:sym typeface="Source Han Sans KR Medium"/>
            </a:endParaRPr>
          </a:p>
          <a:p>
            <a:pPr marL="342900" indent="-342900">
              <a:lnSpc>
                <a:spcPts val="3293"/>
              </a:lnSpc>
              <a:buFont typeface="Arial" panose="020B0604020202020204" pitchFamily="34" charset="0"/>
              <a:buChar char="•"/>
            </a:pPr>
            <a:r>
              <a:rPr lang="ko-KR" altLang="en-US" sz="2195" b="1" spc="-6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마감 기한 전 우선 순위를 고려해 근무 신청</a:t>
            </a:r>
            <a:endParaRPr lang="en-US" sz="2195" b="1" spc="-65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657968" y="7509864"/>
            <a:ext cx="3428243" cy="1231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293"/>
              </a:lnSpc>
              <a:buFont typeface="Arial" panose="020B0604020202020204" pitchFamily="34" charset="0"/>
              <a:buChar char="•"/>
            </a:pPr>
            <a:r>
              <a:rPr lang="ko-KR" altLang="en-US" sz="2195" b="1" spc="-6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근무 일정 작성 알고리즘이 생성한 확정 </a:t>
            </a:r>
            <a:r>
              <a:rPr lang="ko-KR" altLang="en-US" sz="2195" b="1" spc="-6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근무표</a:t>
            </a:r>
            <a:r>
              <a:rPr lang="ko-KR" altLang="en-US" sz="2195" b="1" spc="-6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 조회 가능</a:t>
            </a:r>
            <a:endParaRPr lang="en-US" sz="2195" b="1" spc="-65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810627" y="7535827"/>
            <a:ext cx="2965151" cy="80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93"/>
              </a:lnSpc>
              <a:buFont typeface="Arial" panose="020B0604020202020204" pitchFamily="34" charset="0"/>
              <a:buChar char="•"/>
            </a:pPr>
            <a:r>
              <a:rPr lang="ko-KR" altLang="en-US" sz="2195" b="1" spc="-6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생성된 </a:t>
            </a:r>
            <a:r>
              <a:rPr lang="ko-KR" altLang="en-US" sz="2195" b="1" spc="-6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근무표</a:t>
            </a:r>
            <a:r>
              <a:rPr lang="ko-KR" altLang="en-US" sz="2195" b="1" spc="-6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 검토 및 수정 가능</a:t>
            </a:r>
            <a:r>
              <a:rPr lang="en-US" altLang="ko-KR" sz="2195" b="1" spc="-6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 </a:t>
            </a:r>
            <a:endParaRPr lang="en-US" sz="2195" b="1" spc="-65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31" name="TextBox 45">
            <a:extLst>
              <a:ext uri="{FF2B5EF4-FFF2-40B4-BE49-F238E27FC236}">
                <a16:creationId xmlns:a16="http://schemas.microsoft.com/office/drawing/2014/main" xmlns="" id="{73AD0AF2-8B91-1052-F54C-4EB823D91F68}"/>
              </a:ext>
            </a:extLst>
          </p:cNvPr>
          <p:cNvSpPr txBox="1"/>
          <p:nvPr/>
        </p:nvSpPr>
        <p:spPr>
          <a:xfrm>
            <a:off x="1143000" y="1009744"/>
            <a:ext cx="12974633" cy="137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5400" b="1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개발내용</a:t>
            </a:r>
            <a:endParaRPr lang="en-US" sz="5400" b="1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  <a:p>
            <a:pPr algn="l">
              <a:lnSpc>
                <a:spcPts val="5593"/>
              </a:lnSpc>
            </a:pPr>
            <a:r>
              <a:rPr 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- </a:t>
            </a:r>
            <a:r>
              <a:rPr lang="ko-KR" alt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사용자 인터페이스 설계</a:t>
            </a:r>
            <a:endParaRPr lang="en-US" sz="320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lab 레트로라이프"/>
              <a:sym typeface="Tlab 레트로라이프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02BFD16-E1A9-D8C1-8515-B87123B49FF4}"/>
              </a:ext>
            </a:extLst>
          </p:cNvPr>
          <p:cNvSpPr txBox="1"/>
          <p:nvPr/>
        </p:nvSpPr>
        <p:spPr>
          <a:xfrm>
            <a:off x="2505380" y="6901317"/>
            <a:ext cx="10668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FC87671-2F6E-140A-D437-B87589998575}"/>
              </a:ext>
            </a:extLst>
          </p:cNvPr>
          <p:cNvSpPr txBox="1"/>
          <p:nvPr/>
        </p:nvSpPr>
        <p:spPr>
          <a:xfrm>
            <a:off x="6575575" y="6901317"/>
            <a:ext cx="10668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근무자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273FFB8-2C2B-0989-7FFD-0D9A04BB983C}"/>
              </a:ext>
            </a:extLst>
          </p:cNvPr>
          <p:cNvSpPr txBox="1"/>
          <p:nvPr/>
        </p:nvSpPr>
        <p:spPr>
          <a:xfrm>
            <a:off x="10206896" y="6901317"/>
            <a:ext cx="213640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2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근무자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6AB8166-2648-092A-3FAB-45A152CF4ACC}"/>
              </a:ext>
            </a:extLst>
          </p:cNvPr>
          <p:cNvSpPr txBox="1"/>
          <p:nvPr/>
        </p:nvSpPr>
        <p:spPr>
          <a:xfrm>
            <a:off x="14715820" y="6904681"/>
            <a:ext cx="10668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4332E453-487A-79CF-8B25-BF0AE3FFAC5D}"/>
              </a:ext>
            </a:extLst>
          </p:cNvPr>
          <p:cNvGrpSpPr/>
          <p:nvPr/>
        </p:nvGrpSpPr>
        <p:grpSpPr>
          <a:xfrm>
            <a:off x="3644932" y="2247900"/>
            <a:ext cx="10998136" cy="7572661"/>
            <a:chOff x="3639993" y="1989852"/>
            <a:chExt cx="10998136" cy="7572661"/>
          </a:xfrm>
        </p:grpSpPr>
        <p:grpSp>
          <p:nvGrpSpPr>
            <p:cNvPr id="2" name="Group 2"/>
            <p:cNvGrpSpPr/>
            <p:nvPr/>
          </p:nvGrpSpPr>
          <p:grpSpPr>
            <a:xfrm>
              <a:off x="5219700" y="4027921"/>
              <a:ext cx="7848600" cy="4151024"/>
              <a:chOff x="0" y="0"/>
              <a:chExt cx="10464800" cy="5534699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0464800" cy="5534787"/>
              </a:xfrm>
              <a:custGeom>
                <a:avLst/>
                <a:gdLst/>
                <a:ahLst/>
                <a:cxnLst/>
                <a:rect l="l" t="t" r="r" b="b"/>
                <a:pathLst>
                  <a:path w="10464800" h="5534787">
                    <a:moveTo>
                      <a:pt x="0" y="922528"/>
                    </a:moveTo>
                    <a:cubicBezTo>
                      <a:pt x="0" y="413004"/>
                      <a:pt x="413004" y="0"/>
                      <a:pt x="922528" y="0"/>
                    </a:cubicBezTo>
                    <a:lnTo>
                      <a:pt x="9542272" y="0"/>
                    </a:lnTo>
                    <a:cubicBezTo>
                      <a:pt x="10051796" y="0"/>
                      <a:pt x="10464800" y="413004"/>
                      <a:pt x="10464800" y="922528"/>
                    </a:cubicBezTo>
                    <a:lnTo>
                      <a:pt x="10464800" y="4612259"/>
                    </a:lnTo>
                    <a:cubicBezTo>
                      <a:pt x="10464800" y="5121783"/>
                      <a:pt x="10051796" y="5534787"/>
                      <a:pt x="9542272" y="5534787"/>
                    </a:cubicBezTo>
                    <a:lnTo>
                      <a:pt x="922528" y="5534787"/>
                    </a:lnTo>
                    <a:cubicBezTo>
                      <a:pt x="413004" y="5534660"/>
                      <a:pt x="0" y="5121656"/>
                      <a:pt x="0" y="4612259"/>
                    </a:cubicBezTo>
                    <a:close/>
                  </a:path>
                </a:pathLst>
              </a:custGeom>
              <a:solidFill>
                <a:srgbClr val="B7DEE8">
                  <a:alpha val="49804"/>
                </a:srgbClr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" name="Group 4"/>
            <p:cNvGrpSpPr/>
            <p:nvPr/>
          </p:nvGrpSpPr>
          <p:grpSpPr>
            <a:xfrm>
              <a:off x="3647786" y="8594761"/>
              <a:ext cx="10977707" cy="950615"/>
              <a:chOff x="0" y="0"/>
              <a:chExt cx="14636943" cy="126748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4637004" cy="1267460"/>
              </a:xfrm>
              <a:custGeom>
                <a:avLst/>
                <a:gdLst/>
                <a:ahLst/>
                <a:cxnLst/>
                <a:rect l="l" t="t" r="r" b="b"/>
                <a:pathLst>
                  <a:path w="14637004" h="1267460">
                    <a:moveTo>
                      <a:pt x="0" y="0"/>
                    </a:moveTo>
                    <a:lnTo>
                      <a:pt x="14637004" y="0"/>
                    </a:lnTo>
                    <a:lnTo>
                      <a:pt x="14637004" y="1267460"/>
                    </a:lnTo>
                    <a:lnTo>
                      <a:pt x="0" y="1267460"/>
                    </a:lnTo>
                    <a:close/>
                  </a:path>
                </a:pathLst>
              </a:custGeom>
              <a:solidFill>
                <a:srgbClr val="BFBFBF"/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639993" y="1989852"/>
              <a:ext cx="10998136" cy="7572661"/>
              <a:chOff x="0" y="0"/>
              <a:chExt cx="14664182" cy="1009688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4664182" cy="10096881"/>
              </a:xfrm>
              <a:custGeom>
                <a:avLst/>
                <a:gdLst/>
                <a:ahLst/>
                <a:cxnLst/>
                <a:rect l="l" t="t" r="r" b="b"/>
                <a:pathLst>
                  <a:path w="14664182" h="10096881">
                    <a:moveTo>
                      <a:pt x="16891" y="0"/>
                    </a:moveTo>
                    <a:lnTo>
                      <a:pt x="14647290" y="0"/>
                    </a:lnTo>
                    <a:cubicBezTo>
                      <a:pt x="14656690" y="0"/>
                      <a:pt x="14664182" y="7620"/>
                      <a:pt x="14664182" y="16891"/>
                    </a:cubicBezTo>
                    <a:lnTo>
                      <a:pt x="14664182" y="10079990"/>
                    </a:lnTo>
                    <a:cubicBezTo>
                      <a:pt x="14664182" y="10089388"/>
                      <a:pt x="14656563" y="10096881"/>
                      <a:pt x="14647290" y="10096881"/>
                    </a:cubicBezTo>
                    <a:lnTo>
                      <a:pt x="16891" y="10096881"/>
                    </a:lnTo>
                    <a:cubicBezTo>
                      <a:pt x="7493" y="10096881"/>
                      <a:pt x="0" y="10089261"/>
                      <a:pt x="0" y="10079990"/>
                    </a:cubicBezTo>
                    <a:lnTo>
                      <a:pt x="0" y="16891"/>
                    </a:lnTo>
                    <a:cubicBezTo>
                      <a:pt x="0" y="7620"/>
                      <a:pt x="7620" y="0"/>
                      <a:pt x="16891" y="0"/>
                    </a:cubicBezTo>
                    <a:moveTo>
                      <a:pt x="16891" y="33909"/>
                    </a:moveTo>
                    <a:lnTo>
                      <a:pt x="16891" y="16891"/>
                    </a:lnTo>
                    <a:lnTo>
                      <a:pt x="33909" y="16891"/>
                    </a:lnTo>
                    <a:lnTo>
                      <a:pt x="33909" y="10079990"/>
                    </a:lnTo>
                    <a:lnTo>
                      <a:pt x="16891" y="10079990"/>
                    </a:lnTo>
                    <a:lnTo>
                      <a:pt x="16891" y="10063099"/>
                    </a:lnTo>
                    <a:lnTo>
                      <a:pt x="14647290" y="10063099"/>
                    </a:lnTo>
                    <a:lnTo>
                      <a:pt x="14647290" y="10079990"/>
                    </a:lnTo>
                    <a:lnTo>
                      <a:pt x="14630400" y="10079990"/>
                    </a:lnTo>
                    <a:lnTo>
                      <a:pt x="14630400" y="16891"/>
                    </a:lnTo>
                    <a:lnTo>
                      <a:pt x="14647290" y="16891"/>
                    </a:lnTo>
                    <a:lnTo>
                      <a:pt x="14647290" y="33909"/>
                    </a:lnTo>
                    <a:lnTo>
                      <a:pt x="16891" y="3390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693746" y="2723347"/>
              <a:ext cx="2890693" cy="674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2"/>
                </a:lnSpc>
              </a:pPr>
              <a:r>
                <a:rPr lang="en-US" sz="4400" b="1" dirty="0" err="1">
                  <a:solidFill>
                    <a:srgbClr val="4BACC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mo Bold"/>
                  <a:sym typeface="Arimo Bold"/>
                </a:rPr>
                <a:t>ShiftMate</a:t>
              </a:r>
              <a:endParaRPr lang="en-US" sz="4400" b="1" dirty="0">
                <a:solidFill>
                  <a:srgbClr val="4BACC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mo Bold"/>
                <a:sym typeface="Arimo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734800" y="2284256"/>
              <a:ext cx="2438400" cy="488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1800" spc="10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Hind Vadodara"/>
                  <a:sym typeface="Hind Vadodara"/>
                </a:rPr>
                <a:t>로그인</a:t>
              </a:r>
              <a:r>
                <a:rPr lang="en-US" sz="1800" spc="10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Hind Vadodara"/>
                  <a:sym typeface="Hind Vadodara"/>
                </a:rPr>
                <a:t>          </a:t>
              </a:r>
              <a:r>
                <a:rPr lang="en-US" sz="1800" spc="10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Hind Vadodara"/>
                  <a:sym typeface="Hind Vadodara"/>
                </a:rPr>
                <a:t>회원가입</a:t>
              </a:r>
              <a:endParaRPr lang="en-US" sz="1800" spc="1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Hind Vadodara"/>
                <a:sym typeface="Hind Vadodar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018128" y="4621962"/>
              <a:ext cx="2968151" cy="625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"/>
                  <a:sym typeface="Arimo"/>
                </a:rPr>
                <a:t>간편한</a:t>
              </a:r>
              <a:r>
                <a:rPr lang="en-US" sz="20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"/>
                  <a:sym typeface="Arimo"/>
                </a:rPr>
                <a:t>근무일정관리</a:t>
              </a:r>
              <a:endParaRPr lang="en-US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"/>
                <a:sym typeface="Arimo"/>
              </a:endParaRPr>
            </a:p>
            <a:p>
              <a:pPr algn="ctr">
                <a:lnSpc>
                  <a:spcPts val="2400"/>
                </a:lnSpc>
              </a:pPr>
              <a:r>
                <a:rPr lang="en-US" sz="2000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ShiftMate</a:t>
              </a:r>
              <a:endParaRPr lang="en-US" sz="2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  <p:sp>
          <p:nvSpPr>
            <p:cNvPr id="12" name="Freeform 12" descr="플립 달력 단색으로 채워진"/>
            <p:cNvSpPr/>
            <p:nvPr/>
          </p:nvSpPr>
          <p:spPr>
            <a:xfrm>
              <a:off x="7210280" y="4415000"/>
              <a:ext cx="988010" cy="935681"/>
            </a:xfrm>
            <a:custGeom>
              <a:avLst/>
              <a:gdLst/>
              <a:ahLst/>
              <a:cxnLst/>
              <a:rect l="l" t="t" r="r" b="b"/>
              <a:pathLst>
                <a:path w="988010" h="935681">
                  <a:moveTo>
                    <a:pt x="0" y="0"/>
                  </a:moveTo>
                  <a:lnTo>
                    <a:pt x="988010" y="0"/>
                  </a:lnTo>
                  <a:lnTo>
                    <a:pt x="988010" y="935681"/>
                  </a:lnTo>
                  <a:lnTo>
                    <a:pt x="0" y="935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t="-2796" b="-2796"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6030199" y="5916666"/>
              <a:ext cx="1790700" cy="1764819"/>
              <a:chOff x="0" y="0"/>
              <a:chExt cx="2387600" cy="235309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25400" y="25400"/>
                <a:ext cx="2336800" cy="2302256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2302256">
                    <a:moveTo>
                      <a:pt x="0" y="383667"/>
                    </a:moveTo>
                    <a:cubicBezTo>
                      <a:pt x="0" y="171831"/>
                      <a:pt x="171831" y="0"/>
                      <a:pt x="383794" y="0"/>
                    </a:cubicBezTo>
                    <a:lnTo>
                      <a:pt x="1953006" y="0"/>
                    </a:lnTo>
                    <a:cubicBezTo>
                      <a:pt x="2164969" y="0"/>
                      <a:pt x="2336800" y="171831"/>
                      <a:pt x="2336800" y="383667"/>
                    </a:cubicBezTo>
                    <a:lnTo>
                      <a:pt x="2336800" y="1918589"/>
                    </a:lnTo>
                    <a:cubicBezTo>
                      <a:pt x="2336800" y="2130552"/>
                      <a:pt x="2164969" y="2302256"/>
                      <a:pt x="1953006" y="2302256"/>
                    </a:cubicBezTo>
                    <a:lnTo>
                      <a:pt x="383794" y="2302256"/>
                    </a:lnTo>
                    <a:cubicBezTo>
                      <a:pt x="171831" y="2302256"/>
                      <a:pt x="0" y="2130552"/>
                      <a:pt x="0" y="1918589"/>
                    </a:cubicBezTo>
                    <a:close/>
                  </a:path>
                </a:pathLst>
              </a:custGeom>
              <a:solidFill>
                <a:srgbClr val="93CDDD"/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2387600" cy="2353056"/>
              </a:xfrm>
              <a:custGeom>
                <a:avLst/>
                <a:gdLst/>
                <a:ahLst/>
                <a:cxnLst/>
                <a:rect l="l" t="t" r="r" b="b"/>
                <a:pathLst>
                  <a:path w="2387600" h="2353056">
                    <a:moveTo>
                      <a:pt x="0" y="409067"/>
                    </a:moveTo>
                    <a:cubicBezTo>
                      <a:pt x="0" y="183134"/>
                      <a:pt x="183261" y="0"/>
                      <a:pt x="409194" y="0"/>
                    </a:cubicBezTo>
                    <a:lnTo>
                      <a:pt x="1978406" y="0"/>
                    </a:lnTo>
                    <a:lnTo>
                      <a:pt x="1978406" y="25400"/>
                    </a:lnTo>
                    <a:lnTo>
                      <a:pt x="1978406" y="0"/>
                    </a:lnTo>
                    <a:lnTo>
                      <a:pt x="1978406" y="25400"/>
                    </a:lnTo>
                    <a:lnTo>
                      <a:pt x="1978406" y="0"/>
                    </a:lnTo>
                    <a:cubicBezTo>
                      <a:pt x="2204339" y="0"/>
                      <a:pt x="2387600" y="183134"/>
                      <a:pt x="2387600" y="409067"/>
                    </a:cubicBezTo>
                    <a:lnTo>
                      <a:pt x="2387600" y="1943989"/>
                    </a:lnTo>
                    <a:lnTo>
                      <a:pt x="2362200" y="1943989"/>
                    </a:lnTo>
                    <a:lnTo>
                      <a:pt x="2387600" y="1943989"/>
                    </a:lnTo>
                    <a:cubicBezTo>
                      <a:pt x="2387600" y="2169922"/>
                      <a:pt x="2204339" y="2353056"/>
                      <a:pt x="1978406" y="2353056"/>
                    </a:cubicBezTo>
                    <a:lnTo>
                      <a:pt x="1978406" y="2327656"/>
                    </a:lnTo>
                    <a:lnTo>
                      <a:pt x="1978406" y="2353056"/>
                    </a:lnTo>
                    <a:lnTo>
                      <a:pt x="409194" y="2353056"/>
                    </a:lnTo>
                    <a:lnTo>
                      <a:pt x="409194" y="2327656"/>
                    </a:lnTo>
                    <a:lnTo>
                      <a:pt x="409194" y="2353056"/>
                    </a:lnTo>
                    <a:cubicBezTo>
                      <a:pt x="183261" y="2353056"/>
                      <a:pt x="0" y="2169922"/>
                      <a:pt x="0" y="1943989"/>
                    </a:cubicBezTo>
                    <a:lnTo>
                      <a:pt x="0" y="409067"/>
                    </a:lnTo>
                    <a:lnTo>
                      <a:pt x="25400" y="409067"/>
                    </a:lnTo>
                    <a:lnTo>
                      <a:pt x="0" y="409067"/>
                    </a:lnTo>
                    <a:moveTo>
                      <a:pt x="50800" y="409067"/>
                    </a:moveTo>
                    <a:lnTo>
                      <a:pt x="50800" y="1943989"/>
                    </a:lnTo>
                    <a:lnTo>
                      <a:pt x="25400" y="1943989"/>
                    </a:lnTo>
                    <a:lnTo>
                      <a:pt x="50800" y="1943989"/>
                    </a:lnTo>
                    <a:cubicBezTo>
                      <a:pt x="50800" y="2141855"/>
                      <a:pt x="211328" y="2302256"/>
                      <a:pt x="409194" y="2302256"/>
                    </a:cubicBezTo>
                    <a:lnTo>
                      <a:pt x="1978406" y="2302256"/>
                    </a:lnTo>
                    <a:cubicBezTo>
                      <a:pt x="2176399" y="2302256"/>
                      <a:pt x="2336800" y="2141855"/>
                      <a:pt x="2336800" y="1943989"/>
                    </a:cubicBezTo>
                    <a:lnTo>
                      <a:pt x="2336800" y="409067"/>
                    </a:lnTo>
                    <a:lnTo>
                      <a:pt x="2362200" y="409067"/>
                    </a:lnTo>
                    <a:lnTo>
                      <a:pt x="2336800" y="409067"/>
                    </a:lnTo>
                    <a:cubicBezTo>
                      <a:pt x="2336800" y="211201"/>
                      <a:pt x="2176272" y="50800"/>
                      <a:pt x="1978406" y="50800"/>
                    </a:cubicBezTo>
                    <a:lnTo>
                      <a:pt x="409194" y="50800"/>
                    </a:lnTo>
                    <a:lnTo>
                      <a:pt x="409194" y="25400"/>
                    </a:lnTo>
                    <a:lnTo>
                      <a:pt x="409194" y="50800"/>
                    </a:lnTo>
                    <a:cubicBezTo>
                      <a:pt x="211328" y="50800"/>
                      <a:pt x="50800" y="211201"/>
                      <a:pt x="50800" y="40906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2387600" cy="23626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r>
                  <a:rPr lang="en-US" sz="2000" b="1" dirty="0" err="1">
                    <a:solidFill>
                      <a:srgbClr val="FFFF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mo Bold"/>
                    <a:sym typeface="Arimo Bold"/>
                  </a:rPr>
                  <a:t>근무표</a:t>
                </a:r>
                <a:endParaRPr lang="en-US" sz="20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endParaRPr>
              </a:p>
              <a:p>
                <a:pPr algn="ctr">
                  <a:lnSpc>
                    <a:spcPts val="2400"/>
                  </a:lnSpc>
                </a:pPr>
                <a:r>
                  <a:rPr lang="en-US" sz="2000" b="1" dirty="0" err="1">
                    <a:solidFill>
                      <a:srgbClr val="FFFF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mo Bold"/>
                    <a:sym typeface="Arimo Bold"/>
                  </a:rPr>
                  <a:t>생성</a:t>
                </a:r>
                <a:endParaRPr lang="en-US" sz="20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endParaR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8243742" y="5916666"/>
              <a:ext cx="1790700" cy="1764819"/>
              <a:chOff x="0" y="0"/>
              <a:chExt cx="2387600" cy="235309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25400" y="25400"/>
                <a:ext cx="2336800" cy="2302256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2302256">
                    <a:moveTo>
                      <a:pt x="0" y="383667"/>
                    </a:moveTo>
                    <a:cubicBezTo>
                      <a:pt x="0" y="171831"/>
                      <a:pt x="171831" y="0"/>
                      <a:pt x="383794" y="0"/>
                    </a:cubicBezTo>
                    <a:lnTo>
                      <a:pt x="1953006" y="0"/>
                    </a:lnTo>
                    <a:cubicBezTo>
                      <a:pt x="2164969" y="0"/>
                      <a:pt x="2336800" y="171831"/>
                      <a:pt x="2336800" y="383667"/>
                    </a:cubicBezTo>
                    <a:lnTo>
                      <a:pt x="2336800" y="1918589"/>
                    </a:lnTo>
                    <a:cubicBezTo>
                      <a:pt x="2336800" y="2130552"/>
                      <a:pt x="2164969" y="2302256"/>
                      <a:pt x="1953006" y="2302256"/>
                    </a:cubicBezTo>
                    <a:lnTo>
                      <a:pt x="383794" y="2302256"/>
                    </a:lnTo>
                    <a:cubicBezTo>
                      <a:pt x="171831" y="2302256"/>
                      <a:pt x="0" y="2130552"/>
                      <a:pt x="0" y="1918589"/>
                    </a:cubicBezTo>
                    <a:close/>
                  </a:path>
                </a:pathLst>
              </a:custGeom>
              <a:solidFill>
                <a:srgbClr val="93CDDD"/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2387600" cy="2353056"/>
              </a:xfrm>
              <a:custGeom>
                <a:avLst/>
                <a:gdLst/>
                <a:ahLst/>
                <a:cxnLst/>
                <a:rect l="l" t="t" r="r" b="b"/>
                <a:pathLst>
                  <a:path w="2387600" h="2353056">
                    <a:moveTo>
                      <a:pt x="0" y="409067"/>
                    </a:moveTo>
                    <a:cubicBezTo>
                      <a:pt x="0" y="183134"/>
                      <a:pt x="183261" y="0"/>
                      <a:pt x="409194" y="0"/>
                    </a:cubicBezTo>
                    <a:lnTo>
                      <a:pt x="1978406" y="0"/>
                    </a:lnTo>
                    <a:lnTo>
                      <a:pt x="1978406" y="25400"/>
                    </a:lnTo>
                    <a:lnTo>
                      <a:pt x="1978406" y="0"/>
                    </a:lnTo>
                    <a:lnTo>
                      <a:pt x="1978406" y="25400"/>
                    </a:lnTo>
                    <a:lnTo>
                      <a:pt x="1978406" y="0"/>
                    </a:lnTo>
                    <a:cubicBezTo>
                      <a:pt x="2204339" y="0"/>
                      <a:pt x="2387600" y="183134"/>
                      <a:pt x="2387600" y="409067"/>
                    </a:cubicBezTo>
                    <a:lnTo>
                      <a:pt x="2387600" y="1943989"/>
                    </a:lnTo>
                    <a:lnTo>
                      <a:pt x="2362200" y="1943989"/>
                    </a:lnTo>
                    <a:lnTo>
                      <a:pt x="2387600" y="1943989"/>
                    </a:lnTo>
                    <a:cubicBezTo>
                      <a:pt x="2387600" y="2169922"/>
                      <a:pt x="2204339" y="2353056"/>
                      <a:pt x="1978406" y="2353056"/>
                    </a:cubicBezTo>
                    <a:lnTo>
                      <a:pt x="1978406" y="2327656"/>
                    </a:lnTo>
                    <a:lnTo>
                      <a:pt x="1978406" y="2353056"/>
                    </a:lnTo>
                    <a:lnTo>
                      <a:pt x="409194" y="2353056"/>
                    </a:lnTo>
                    <a:lnTo>
                      <a:pt x="409194" y="2327656"/>
                    </a:lnTo>
                    <a:lnTo>
                      <a:pt x="409194" y="2353056"/>
                    </a:lnTo>
                    <a:cubicBezTo>
                      <a:pt x="183261" y="2353056"/>
                      <a:pt x="0" y="2169922"/>
                      <a:pt x="0" y="1943989"/>
                    </a:cubicBezTo>
                    <a:lnTo>
                      <a:pt x="0" y="409067"/>
                    </a:lnTo>
                    <a:lnTo>
                      <a:pt x="25400" y="409067"/>
                    </a:lnTo>
                    <a:lnTo>
                      <a:pt x="0" y="409067"/>
                    </a:lnTo>
                    <a:moveTo>
                      <a:pt x="50800" y="409067"/>
                    </a:moveTo>
                    <a:lnTo>
                      <a:pt x="50800" y="1943989"/>
                    </a:lnTo>
                    <a:lnTo>
                      <a:pt x="25400" y="1943989"/>
                    </a:lnTo>
                    <a:lnTo>
                      <a:pt x="50800" y="1943989"/>
                    </a:lnTo>
                    <a:cubicBezTo>
                      <a:pt x="50800" y="2141855"/>
                      <a:pt x="211328" y="2302256"/>
                      <a:pt x="409194" y="2302256"/>
                    </a:cubicBezTo>
                    <a:lnTo>
                      <a:pt x="1978406" y="2302256"/>
                    </a:lnTo>
                    <a:cubicBezTo>
                      <a:pt x="2176399" y="2302256"/>
                      <a:pt x="2336800" y="2141855"/>
                      <a:pt x="2336800" y="1943989"/>
                    </a:cubicBezTo>
                    <a:lnTo>
                      <a:pt x="2336800" y="409067"/>
                    </a:lnTo>
                    <a:lnTo>
                      <a:pt x="2362200" y="409067"/>
                    </a:lnTo>
                    <a:lnTo>
                      <a:pt x="2336800" y="409067"/>
                    </a:lnTo>
                    <a:cubicBezTo>
                      <a:pt x="2336800" y="211201"/>
                      <a:pt x="2176272" y="50800"/>
                      <a:pt x="1978406" y="50800"/>
                    </a:cubicBezTo>
                    <a:lnTo>
                      <a:pt x="409194" y="50800"/>
                    </a:lnTo>
                    <a:lnTo>
                      <a:pt x="409194" y="25400"/>
                    </a:lnTo>
                    <a:lnTo>
                      <a:pt x="409194" y="50800"/>
                    </a:lnTo>
                    <a:cubicBezTo>
                      <a:pt x="211328" y="50800"/>
                      <a:pt x="50800" y="211201"/>
                      <a:pt x="50800" y="40906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2387600" cy="23626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r>
                  <a:rPr lang="en-US" sz="2000" b="1" dirty="0" err="1">
                    <a:solidFill>
                      <a:srgbClr val="FFFF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mo Bold"/>
                    <a:sym typeface="Arimo Bold"/>
                  </a:rPr>
                  <a:t>근무표</a:t>
                </a:r>
                <a:endParaRPr lang="en-US" sz="20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endParaRPr>
              </a:p>
              <a:p>
                <a:pPr algn="ctr">
                  <a:lnSpc>
                    <a:spcPts val="2400"/>
                  </a:lnSpc>
                </a:pPr>
                <a:r>
                  <a:rPr lang="en-US" sz="2000" b="1" dirty="0" err="1">
                    <a:solidFill>
                      <a:srgbClr val="FFFF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mo Bold"/>
                    <a:sym typeface="Arimo Bold"/>
                  </a:rPr>
                  <a:t>작성</a:t>
                </a:r>
                <a:endParaRPr lang="en-US" sz="20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endParaR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457285" y="5916666"/>
              <a:ext cx="1790700" cy="1764819"/>
              <a:chOff x="0" y="0"/>
              <a:chExt cx="2387600" cy="235309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25400" y="25400"/>
                <a:ext cx="2336800" cy="2302256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2302256">
                    <a:moveTo>
                      <a:pt x="0" y="383667"/>
                    </a:moveTo>
                    <a:cubicBezTo>
                      <a:pt x="0" y="171831"/>
                      <a:pt x="171831" y="0"/>
                      <a:pt x="383794" y="0"/>
                    </a:cubicBezTo>
                    <a:lnTo>
                      <a:pt x="1953006" y="0"/>
                    </a:lnTo>
                    <a:cubicBezTo>
                      <a:pt x="2164969" y="0"/>
                      <a:pt x="2336800" y="171831"/>
                      <a:pt x="2336800" y="383667"/>
                    </a:cubicBezTo>
                    <a:lnTo>
                      <a:pt x="2336800" y="1918589"/>
                    </a:lnTo>
                    <a:cubicBezTo>
                      <a:pt x="2336800" y="2130552"/>
                      <a:pt x="2164969" y="2302256"/>
                      <a:pt x="1953006" y="2302256"/>
                    </a:cubicBezTo>
                    <a:lnTo>
                      <a:pt x="383794" y="2302256"/>
                    </a:lnTo>
                    <a:cubicBezTo>
                      <a:pt x="171831" y="2302256"/>
                      <a:pt x="0" y="2130552"/>
                      <a:pt x="0" y="1918589"/>
                    </a:cubicBezTo>
                    <a:close/>
                  </a:path>
                </a:pathLst>
              </a:custGeom>
              <a:solidFill>
                <a:srgbClr val="93CDDD"/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2387600" cy="2353056"/>
              </a:xfrm>
              <a:custGeom>
                <a:avLst/>
                <a:gdLst/>
                <a:ahLst/>
                <a:cxnLst/>
                <a:rect l="l" t="t" r="r" b="b"/>
                <a:pathLst>
                  <a:path w="2387600" h="2353056">
                    <a:moveTo>
                      <a:pt x="0" y="409067"/>
                    </a:moveTo>
                    <a:cubicBezTo>
                      <a:pt x="0" y="183134"/>
                      <a:pt x="183261" y="0"/>
                      <a:pt x="409194" y="0"/>
                    </a:cubicBezTo>
                    <a:lnTo>
                      <a:pt x="1978406" y="0"/>
                    </a:lnTo>
                    <a:lnTo>
                      <a:pt x="1978406" y="25400"/>
                    </a:lnTo>
                    <a:lnTo>
                      <a:pt x="1978406" y="0"/>
                    </a:lnTo>
                    <a:lnTo>
                      <a:pt x="1978406" y="25400"/>
                    </a:lnTo>
                    <a:lnTo>
                      <a:pt x="1978406" y="0"/>
                    </a:lnTo>
                    <a:cubicBezTo>
                      <a:pt x="2204339" y="0"/>
                      <a:pt x="2387600" y="183134"/>
                      <a:pt x="2387600" y="409067"/>
                    </a:cubicBezTo>
                    <a:lnTo>
                      <a:pt x="2387600" y="1943989"/>
                    </a:lnTo>
                    <a:lnTo>
                      <a:pt x="2362200" y="1943989"/>
                    </a:lnTo>
                    <a:lnTo>
                      <a:pt x="2387600" y="1943989"/>
                    </a:lnTo>
                    <a:cubicBezTo>
                      <a:pt x="2387600" y="2169922"/>
                      <a:pt x="2204339" y="2353056"/>
                      <a:pt x="1978406" y="2353056"/>
                    </a:cubicBezTo>
                    <a:lnTo>
                      <a:pt x="1978406" y="2327656"/>
                    </a:lnTo>
                    <a:lnTo>
                      <a:pt x="1978406" y="2353056"/>
                    </a:lnTo>
                    <a:lnTo>
                      <a:pt x="409194" y="2353056"/>
                    </a:lnTo>
                    <a:lnTo>
                      <a:pt x="409194" y="2327656"/>
                    </a:lnTo>
                    <a:lnTo>
                      <a:pt x="409194" y="2353056"/>
                    </a:lnTo>
                    <a:cubicBezTo>
                      <a:pt x="183261" y="2353056"/>
                      <a:pt x="0" y="2169922"/>
                      <a:pt x="0" y="1943989"/>
                    </a:cubicBezTo>
                    <a:lnTo>
                      <a:pt x="0" y="409067"/>
                    </a:lnTo>
                    <a:lnTo>
                      <a:pt x="25400" y="409067"/>
                    </a:lnTo>
                    <a:lnTo>
                      <a:pt x="0" y="409067"/>
                    </a:lnTo>
                    <a:moveTo>
                      <a:pt x="50800" y="409067"/>
                    </a:moveTo>
                    <a:lnTo>
                      <a:pt x="50800" y="1943989"/>
                    </a:lnTo>
                    <a:lnTo>
                      <a:pt x="25400" y="1943989"/>
                    </a:lnTo>
                    <a:lnTo>
                      <a:pt x="50800" y="1943989"/>
                    </a:lnTo>
                    <a:cubicBezTo>
                      <a:pt x="50800" y="2141855"/>
                      <a:pt x="211328" y="2302256"/>
                      <a:pt x="409194" y="2302256"/>
                    </a:cubicBezTo>
                    <a:lnTo>
                      <a:pt x="1978406" y="2302256"/>
                    </a:lnTo>
                    <a:cubicBezTo>
                      <a:pt x="2176399" y="2302256"/>
                      <a:pt x="2336800" y="2141855"/>
                      <a:pt x="2336800" y="1943989"/>
                    </a:cubicBezTo>
                    <a:lnTo>
                      <a:pt x="2336800" y="409067"/>
                    </a:lnTo>
                    <a:lnTo>
                      <a:pt x="2362200" y="409067"/>
                    </a:lnTo>
                    <a:lnTo>
                      <a:pt x="2336800" y="409067"/>
                    </a:lnTo>
                    <a:cubicBezTo>
                      <a:pt x="2336800" y="211201"/>
                      <a:pt x="2176272" y="50800"/>
                      <a:pt x="1978406" y="50800"/>
                    </a:cubicBezTo>
                    <a:lnTo>
                      <a:pt x="409194" y="50800"/>
                    </a:lnTo>
                    <a:lnTo>
                      <a:pt x="409194" y="25400"/>
                    </a:lnTo>
                    <a:lnTo>
                      <a:pt x="409194" y="50800"/>
                    </a:lnTo>
                    <a:cubicBezTo>
                      <a:pt x="211328" y="50800"/>
                      <a:pt x="50800" y="211201"/>
                      <a:pt x="50800" y="40906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9525"/>
                <a:ext cx="2387600" cy="23626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r>
                  <a:rPr lang="en-US" sz="2000" b="1" dirty="0" err="1">
                    <a:solidFill>
                      <a:srgbClr val="FFFF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mo Bold"/>
                    <a:sym typeface="Arimo Bold"/>
                  </a:rPr>
                  <a:t>근무표</a:t>
                </a:r>
                <a:endParaRPr lang="en-US" sz="20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endParaRPr>
              </a:p>
              <a:p>
                <a:pPr algn="ctr">
                  <a:lnSpc>
                    <a:spcPts val="2400"/>
                  </a:lnSpc>
                </a:pPr>
                <a:r>
                  <a:rPr lang="en-US" sz="2000" b="1" dirty="0" err="1">
                    <a:solidFill>
                      <a:srgbClr val="FFFF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mo Bold"/>
                    <a:sym typeface="Arimo Bold"/>
                  </a:rPr>
                  <a:t>조회</a:t>
                </a:r>
                <a:endParaRPr lang="en-US" sz="20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endParaRPr>
              </a:p>
            </p:txBody>
          </p:sp>
        </p:grpSp>
      </p:grpSp>
      <p:sp>
        <p:nvSpPr>
          <p:cNvPr id="25" name="TextBox 45">
            <a:extLst>
              <a:ext uri="{FF2B5EF4-FFF2-40B4-BE49-F238E27FC236}">
                <a16:creationId xmlns:a16="http://schemas.microsoft.com/office/drawing/2014/main" xmlns="" id="{CF46710C-57B7-5CF8-2128-35EDBA4B1AE3}"/>
              </a:ext>
            </a:extLst>
          </p:cNvPr>
          <p:cNvSpPr txBox="1"/>
          <p:nvPr/>
        </p:nvSpPr>
        <p:spPr>
          <a:xfrm>
            <a:off x="1143000" y="1009744"/>
            <a:ext cx="12974633" cy="137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5400" b="1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개발내용</a:t>
            </a:r>
            <a:endParaRPr lang="en-US" sz="5400" b="1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  <a:p>
            <a:pPr algn="l">
              <a:lnSpc>
                <a:spcPts val="5593"/>
              </a:lnSpc>
            </a:pPr>
            <a:r>
              <a:rPr 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- </a:t>
            </a:r>
            <a:r>
              <a:rPr lang="ko-KR" altLang="en-US" sz="320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홈화면</a:t>
            </a:r>
            <a:r>
              <a:rPr lang="ko-KR" alt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 </a:t>
            </a:r>
            <a:r>
              <a:rPr lang="en-US" altLang="ko-KR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UI</a:t>
            </a:r>
            <a:endParaRPr lang="en-US" sz="320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644932" y="2389609"/>
            <a:ext cx="10998136" cy="7572661"/>
          </a:xfrm>
          <a:custGeom>
            <a:avLst/>
            <a:gdLst/>
            <a:ahLst/>
            <a:cxnLst/>
            <a:rect l="l" t="t" r="r" b="b"/>
            <a:pathLst>
              <a:path w="14664182" h="10096881">
                <a:moveTo>
                  <a:pt x="16891" y="0"/>
                </a:moveTo>
                <a:lnTo>
                  <a:pt x="14647290" y="0"/>
                </a:lnTo>
                <a:cubicBezTo>
                  <a:pt x="14656690" y="0"/>
                  <a:pt x="14664182" y="7620"/>
                  <a:pt x="14664182" y="16891"/>
                </a:cubicBezTo>
                <a:lnTo>
                  <a:pt x="14664182" y="10079990"/>
                </a:lnTo>
                <a:cubicBezTo>
                  <a:pt x="14664182" y="10089388"/>
                  <a:pt x="14656563" y="10096881"/>
                  <a:pt x="14647290" y="10096881"/>
                </a:cubicBezTo>
                <a:lnTo>
                  <a:pt x="16891" y="10096881"/>
                </a:lnTo>
                <a:cubicBezTo>
                  <a:pt x="7493" y="10096881"/>
                  <a:pt x="0" y="10089261"/>
                  <a:pt x="0" y="10079990"/>
                </a:cubicBezTo>
                <a:lnTo>
                  <a:pt x="0" y="16891"/>
                </a:lnTo>
                <a:cubicBezTo>
                  <a:pt x="0" y="7620"/>
                  <a:pt x="7620" y="0"/>
                  <a:pt x="16891" y="0"/>
                </a:cubicBezTo>
                <a:moveTo>
                  <a:pt x="16891" y="33909"/>
                </a:moveTo>
                <a:lnTo>
                  <a:pt x="16891" y="16891"/>
                </a:lnTo>
                <a:lnTo>
                  <a:pt x="33909" y="16891"/>
                </a:lnTo>
                <a:lnTo>
                  <a:pt x="33909" y="10079990"/>
                </a:lnTo>
                <a:lnTo>
                  <a:pt x="16891" y="10079990"/>
                </a:lnTo>
                <a:lnTo>
                  <a:pt x="16891" y="10063099"/>
                </a:lnTo>
                <a:lnTo>
                  <a:pt x="14647290" y="10063099"/>
                </a:lnTo>
                <a:lnTo>
                  <a:pt x="14647290" y="10079990"/>
                </a:lnTo>
                <a:lnTo>
                  <a:pt x="14630400" y="10079990"/>
                </a:lnTo>
                <a:lnTo>
                  <a:pt x="14630400" y="16891"/>
                </a:lnTo>
                <a:lnTo>
                  <a:pt x="14647290" y="16891"/>
                </a:lnTo>
                <a:lnTo>
                  <a:pt x="14647290" y="33909"/>
                </a:lnTo>
                <a:lnTo>
                  <a:pt x="16891" y="33909"/>
                </a:ln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xmlns="" id="{727D41B0-A0EF-49D3-F166-38772B353456}"/>
              </a:ext>
            </a:extLst>
          </p:cNvPr>
          <p:cNvGrpSpPr/>
          <p:nvPr/>
        </p:nvGrpSpPr>
        <p:grpSpPr>
          <a:xfrm>
            <a:off x="3687937" y="2419068"/>
            <a:ext cx="10912126" cy="1902238"/>
            <a:chOff x="3687937" y="2419068"/>
            <a:chExt cx="10912126" cy="1902238"/>
          </a:xfrm>
        </p:grpSpPr>
        <p:sp>
          <p:nvSpPr>
            <p:cNvPr id="5" name="Freeform 5"/>
            <p:cNvSpPr/>
            <p:nvPr/>
          </p:nvSpPr>
          <p:spPr>
            <a:xfrm>
              <a:off x="3700605" y="2431736"/>
              <a:ext cx="10886790" cy="1876901"/>
            </a:xfrm>
            <a:custGeom>
              <a:avLst/>
              <a:gdLst/>
              <a:ahLst/>
              <a:cxnLst/>
              <a:rect l="l" t="t" r="r" b="b"/>
              <a:pathLst>
                <a:path w="14515720" h="2502535">
                  <a:moveTo>
                    <a:pt x="0" y="0"/>
                  </a:moveTo>
                  <a:lnTo>
                    <a:pt x="14515720" y="0"/>
                  </a:lnTo>
                  <a:lnTo>
                    <a:pt x="14515720" y="2502535"/>
                  </a:lnTo>
                  <a:lnTo>
                    <a:pt x="0" y="2502535"/>
                  </a:lnTo>
                  <a:close/>
                </a:path>
              </a:pathLst>
            </a:custGeom>
            <a:solidFill>
              <a:srgbClr val="DBEFF4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>
              <a:off x="3687937" y="2419068"/>
              <a:ext cx="10912126" cy="1902238"/>
            </a:xfrm>
            <a:custGeom>
              <a:avLst/>
              <a:gdLst/>
              <a:ahLst/>
              <a:cxnLst/>
              <a:rect l="l" t="t" r="r" b="b"/>
              <a:pathLst>
                <a:path w="14549501" h="2536317">
                  <a:moveTo>
                    <a:pt x="16891" y="0"/>
                  </a:moveTo>
                  <a:lnTo>
                    <a:pt x="14532611" y="0"/>
                  </a:lnTo>
                  <a:cubicBezTo>
                    <a:pt x="14542008" y="0"/>
                    <a:pt x="14549501" y="7620"/>
                    <a:pt x="14549501" y="16891"/>
                  </a:cubicBezTo>
                  <a:lnTo>
                    <a:pt x="14549501" y="2519426"/>
                  </a:lnTo>
                  <a:cubicBezTo>
                    <a:pt x="14549501" y="2528824"/>
                    <a:pt x="14541881" y="2536317"/>
                    <a:pt x="14532611" y="2536317"/>
                  </a:cubicBezTo>
                  <a:lnTo>
                    <a:pt x="16891" y="2536317"/>
                  </a:lnTo>
                  <a:cubicBezTo>
                    <a:pt x="7493" y="2536317"/>
                    <a:pt x="0" y="2528697"/>
                    <a:pt x="0" y="2519426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519426"/>
                  </a:lnTo>
                  <a:lnTo>
                    <a:pt x="16891" y="2519426"/>
                  </a:lnTo>
                  <a:lnTo>
                    <a:pt x="16891" y="2502535"/>
                  </a:lnTo>
                  <a:lnTo>
                    <a:pt x="14532611" y="2502535"/>
                  </a:lnTo>
                  <a:lnTo>
                    <a:pt x="14532611" y="2519426"/>
                  </a:lnTo>
                  <a:lnTo>
                    <a:pt x="14515720" y="2519426"/>
                  </a:lnTo>
                  <a:lnTo>
                    <a:pt x="14515720" y="16891"/>
                  </a:lnTo>
                  <a:lnTo>
                    <a:pt x="14532611" y="16891"/>
                  </a:lnTo>
                  <a:lnTo>
                    <a:pt x="145326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DBEFF4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071895" y="2705060"/>
            <a:ext cx="6228773" cy="6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3"/>
              </a:lnSpc>
            </a:pPr>
            <a:r>
              <a:rPr lang="en-US" sz="4400" b="1" dirty="0" err="1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mo Bold"/>
                <a:sym typeface="Arimo Bold"/>
              </a:rPr>
              <a:t>ShiftMate</a:t>
            </a:r>
            <a:endParaRPr lang="en-US" sz="4400" b="1" dirty="0">
              <a:solidFill>
                <a:schemeClr val="accent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mo Bold"/>
              <a:sym typeface="Arim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17786" y="3339259"/>
            <a:ext cx="2057400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근무표</a:t>
            </a: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생성</a:t>
            </a:r>
            <a:endParaRPr lang="en-US" sz="2400" b="1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80186" y="3400354"/>
            <a:ext cx="2057400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"/>
                <a:sym typeface="Arimo"/>
              </a:rPr>
              <a:t>근무표</a:t>
            </a:r>
            <a:r>
              <a:rPr lang="en-US" sz="24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"/>
                <a:sym typeface="Arimo"/>
              </a:rPr>
              <a:t> </a:t>
            </a:r>
            <a:r>
              <a:rPr lang="en-US" sz="240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"/>
                <a:sym typeface="Arimo"/>
              </a:rPr>
              <a:t>조회</a:t>
            </a:r>
            <a:endParaRPr lang="en-US" sz="240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"/>
              <a:sym typeface="Arimo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047701"/>
              </p:ext>
            </p:extLst>
          </p:nvPr>
        </p:nvGraphicFramePr>
        <p:xfrm>
          <a:off x="5559624" y="5630840"/>
          <a:ext cx="6311900" cy="3560671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6129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6129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6129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6129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6129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5523544" y="4885598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26414" y="4876745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46799" y="4885598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33022" y="4883896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19245" y="4860495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금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04935" y="4844479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46022" y="4844479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54607CEE-6E22-9093-C4E7-5DA8A07D9C40}"/>
              </a:ext>
            </a:extLst>
          </p:cNvPr>
          <p:cNvGrpSpPr/>
          <p:nvPr/>
        </p:nvGrpSpPr>
        <p:grpSpPr>
          <a:xfrm>
            <a:off x="13610400" y="9309230"/>
            <a:ext cx="710851" cy="384809"/>
            <a:chOff x="13610400" y="9309230"/>
            <a:chExt cx="710851" cy="384809"/>
          </a:xfrm>
        </p:grpSpPr>
        <p:sp>
          <p:nvSpPr>
            <p:cNvPr id="19" name="Freeform 19"/>
            <p:cNvSpPr/>
            <p:nvPr/>
          </p:nvSpPr>
          <p:spPr>
            <a:xfrm>
              <a:off x="13611543" y="9323517"/>
              <a:ext cx="708565" cy="369379"/>
            </a:xfrm>
            <a:custGeom>
              <a:avLst/>
              <a:gdLst/>
              <a:ahLst/>
              <a:cxnLst/>
              <a:rect l="l" t="t" r="r" b="b"/>
              <a:pathLst>
                <a:path w="944753" h="492506">
                  <a:moveTo>
                    <a:pt x="0" y="0"/>
                  </a:moveTo>
                  <a:lnTo>
                    <a:pt x="944753" y="0"/>
                  </a:lnTo>
                  <a:lnTo>
                    <a:pt x="944753" y="492506"/>
                  </a:lnTo>
                  <a:lnTo>
                    <a:pt x="0" y="492506"/>
                  </a:lnTo>
                  <a:close/>
                </a:path>
              </a:pathLst>
            </a:custGeom>
            <a:solidFill>
              <a:srgbClr val="DBEEF4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610400" y="9322374"/>
              <a:ext cx="710851" cy="371665"/>
            </a:xfrm>
            <a:custGeom>
              <a:avLst/>
              <a:gdLst/>
              <a:ahLst/>
              <a:cxnLst/>
              <a:rect l="l" t="t" r="r" b="b"/>
              <a:pathLst>
                <a:path w="947801" h="495554">
                  <a:moveTo>
                    <a:pt x="1524" y="0"/>
                  </a:moveTo>
                  <a:lnTo>
                    <a:pt x="946277" y="0"/>
                  </a:lnTo>
                  <a:cubicBezTo>
                    <a:pt x="947166" y="0"/>
                    <a:pt x="947801" y="762"/>
                    <a:pt x="947801" y="1524"/>
                  </a:cubicBezTo>
                  <a:lnTo>
                    <a:pt x="947801" y="494030"/>
                  </a:lnTo>
                  <a:cubicBezTo>
                    <a:pt x="947801" y="494919"/>
                    <a:pt x="947039" y="495554"/>
                    <a:pt x="946277" y="495554"/>
                  </a:cubicBezTo>
                  <a:lnTo>
                    <a:pt x="1524" y="495554"/>
                  </a:lnTo>
                  <a:cubicBezTo>
                    <a:pt x="635" y="495554"/>
                    <a:pt x="0" y="494792"/>
                    <a:pt x="0" y="494030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494030"/>
                  </a:lnTo>
                  <a:lnTo>
                    <a:pt x="1524" y="494030"/>
                  </a:lnTo>
                  <a:lnTo>
                    <a:pt x="1524" y="492506"/>
                  </a:lnTo>
                  <a:lnTo>
                    <a:pt x="946277" y="492506"/>
                  </a:lnTo>
                  <a:lnTo>
                    <a:pt x="946277" y="494030"/>
                  </a:lnTo>
                  <a:lnTo>
                    <a:pt x="944753" y="494030"/>
                  </a:lnTo>
                  <a:lnTo>
                    <a:pt x="944753" y="1524"/>
                  </a:lnTo>
                  <a:lnTo>
                    <a:pt x="946277" y="1524"/>
                  </a:lnTo>
                  <a:lnTo>
                    <a:pt x="946277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DBEEF4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3611543" y="9309230"/>
              <a:ext cx="708603" cy="38361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저장</a:t>
              </a:r>
              <a:endParaRPr 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418158" y="5406245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10:00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18159" y="5822989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11:00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18158" y="6665709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13:00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18158" y="6239732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12:00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418158" y="7105816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14:00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418158" y="7554382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15:00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418158" y="8016122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16:00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25826" y="8443055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17:00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419651" y="8888409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18:00</a:t>
            </a:r>
          </a:p>
        </p:txBody>
      </p:sp>
      <p:sp>
        <p:nvSpPr>
          <p:cNvPr id="33" name="Freeform 33"/>
          <p:cNvSpPr/>
          <p:nvPr/>
        </p:nvSpPr>
        <p:spPr>
          <a:xfrm>
            <a:off x="5659639" y="4553550"/>
            <a:ext cx="1409700" cy="304800"/>
          </a:xfrm>
          <a:custGeom>
            <a:avLst/>
            <a:gdLst/>
            <a:ahLst/>
            <a:cxnLst/>
            <a:rect l="l" t="t" r="r" b="b"/>
            <a:pathLst>
              <a:path w="1879600" h="406400">
                <a:moveTo>
                  <a:pt x="0" y="0"/>
                </a:moveTo>
                <a:lnTo>
                  <a:pt x="1879600" y="0"/>
                </a:lnTo>
                <a:lnTo>
                  <a:pt x="1879600" y="406400"/>
                </a:lnTo>
                <a:lnTo>
                  <a:pt x="0" y="406400"/>
                </a:lnTo>
                <a:close/>
              </a:path>
            </a:pathLst>
          </a:custGeom>
          <a:solidFill>
            <a:srgbClr val="DBEEF4"/>
          </a:solid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xmlns="" id="{848D5FE6-8086-89CB-309C-28507420AA86}"/>
              </a:ext>
            </a:extLst>
          </p:cNvPr>
          <p:cNvGrpSpPr/>
          <p:nvPr/>
        </p:nvGrpSpPr>
        <p:grpSpPr>
          <a:xfrm>
            <a:off x="6750855" y="4617114"/>
            <a:ext cx="179736" cy="101536"/>
            <a:chOff x="6750855" y="4617114"/>
            <a:chExt cx="179736" cy="101536"/>
          </a:xfrm>
        </p:grpSpPr>
        <p:sp>
          <p:nvSpPr>
            <p:cNvPr id="35" name="Freeform 35"/>
            <p:cNvSpPr/>
            <p:nvPr/>
          </p:nvSpPr>
          <p:spPr>
            <a:xfrm rot="10800000">
              <a:off x="6764571" y="4629782"/>
              <a:ext cx="152400" cy="76200"/>
            </a:xfrm>
            <a:custGeom>
              <a:avLst/>
              <a:gdLst/>
              <a:ahLst/>
              <a:cxnLst/>
              <a:rect l="l" t="t" r="r" b="b"/>
              <a:pathLst>
                <a:path w="203200" h="101600">
                  <a:moveTo>
                    <a:pt x="0" y="101600"/>
                  </a:moveTo>
                  <a:lnTo>
                    <a:pt x="101600" y="0"/>
                  </a:lnTo>
                  <a:lnTo>
                    <a:pt x="203200" y="101600"/>
                  </a:lnTo>
                  <a:close/>
                </a:path>
              </a:pathLst>
            </a:custGeom>
            <a:solidFill>
              <a:srgbClr val="4BACC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 rot="10800000">
              <a:off x="6750855" y="4617114"/>
              <a:ext cx="179736" cy="101536"/>
            </a:xfrm>
            <a:custGeom>
              <a:avLst/>
              <a:gdLst/>
              <a:ahLst/>
              <a:cxnLst/>
              <a:rect l="l" t="t" r="r" b="b"/>
              <a:pathLst>
                <a:path w="239649" h="135382">
                  <a:moveTo>
                    <a:pt x="6223" y="106553"/>
                  </a:moveTo>
                  <a:lnTo>
                    <a:pt x="107823" y="4953"/>
                  </a:lnTo>
                  <a:cubicBezTo>
                    <a:pt x="110998" y="1778"/>
                    <a:pt x="115316" y="0"/>
                    <a:pt x="119761" y="0"/>
                  </a:cubicBezTo>
                  <a:cubicBezTo>
                    <a:pt x="124206" y="0"/>
                    <a:pt x="128524" y="1778"/>
                    <a:pt x="131699" y="4953"/>
                  </a:cubicBezTo>
                  <a:lnTo>
                    <a:pt x="233299" y="106553"/>
                  </a:lnTo>
                  <a:cubicBezTo>
                    <a:pt x="238125" y="111379"/>
                    <a:pt x="239649" y="118618"/>
                    <a:pt x="236982" y="124968"/>
                  </a:cubicBezTo>
                  <a:cubicBezTo>
                    <a:pt x="234315" y="131318"/>
                    <a:pt x="228219" y="135382"/>
                    <a:pt x="221361" y="135382"/>
                  </a:cubicBezTo>
                  <a:lnTo>
                    <a:pt x="18161" y="135382"/>
                  </a:lnTo>
                  <a:cubicBezTo>
                    <a:pt x="11303" y="135382"/>
                    <a:pt x="5080" y="131318"/>
                    <a:pt x="2540" y="124968"/>
                  </a:cubicBezTo>
                  <a:cubicBezTo>
                    <a:pt x="0" y="118618"/>
                    <a:pt x="1397" y="111379"/>
                    <a:pt x="6223" y="106553"/>
                  </a:cubicBezTo>
                  <a:moveTo>
                    <a:pt x="30226" y="130556"/>
                  </a:moveTo>
                  <a:lnTo>
                    <a:pt x="18288" y="118618"/>
                  </a:lnTo>
                  <a:lnTo>
                    <a:pt x="18288" y="101600"/>
                  </a:lnTo>
                  <a:lnTo>
                    <a:pt x="221488" y="101600"/>
                  </a:lnTo>
                  <a:lnTo>
                    <a:pt x="221488" y="118491"/>
                  </a:lnTo>
                  <a:lnTo>
                    <a:pt x="209550" y="130429"/>
                  </a:lnTo>
                  <a:lnTo>
                    <a:pt x="107950" y="28829"/>
                  </a:lnTo>
                  <a:lnTo>
                    <a:pt x="119888" y="16891"/>
                  </a:lnTo>
                  <a:lnTo>
                    <a:pt x="131826" y="28829"/>
                  </a:lnTo>
                  <a:lnTo>
                    <a:pt x="30226" y="130429"/>
                  </a:lnTo>
                  <a:close/>
                </a:path>
              </a:pathLst>
            </a:custGeom>
            <a:solidFill>
              <a:srgbClr val="4BACC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8" name="Freeform 38"/>
          <p:cNvSpPr/>
          <p:nvPr/>
        </p:nvSpPr>
        <p:spPr>
          <a:xfrm>
            <a:off x="7915330" y="4569497"/>
            <a:ext cx="1409700" cy="304800"/>
          </a:xfrm>
          <a:custGeom>
            <a:avLst/>
            <a:gdLst/>
            <a:ahLst/>
            <a:cxnLst/>
            <a:rect l="l" t="t" r="r" b="b"/>
            <a:pathLst>
              <a:path w="1879600" h="406400">
                <a:moveTo>
                  <a:pt x="0" y="0"/>
                </a:moveTo>
                <a:lnTo>
                  <a:pt x="1879600" y="0"/>
                </a:lnTo>
                <a:lnTo>
                  <a:pt x="1879600" y="406400"/>
                </a:lnTo>
                <a:lnTo>
                  <a:pt x="0" y="406400"/>
                </a:lnTo>
                <a:close/>
              </a:path>
            </a:pathLst>
          </a:custGeom>
          <a:solidFill>
            <a:srgbClr val="DBEEF4"/>
          </a:solid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A709E4D6-0E12-5057-6AAC-4E8220C938B3}"/>
              </a:ext>
            </a:extLst>
          </p:cNvPr>
          <p:cNvGrpSpPr/>
          <p:nvPr/>
        </p:nvGrpSpPr>
        <p:grpSpPr>
          <a:xfrm>
            <a:off x="9006546" y="4633061"/>
            <a:ext cx="179736" cy="101536"/>
            <a:chOff x="9006546" y="4633061"/>
            <a:chExt cx="179736" cy="101536"/>
          </a:xfrm>
        </p:grpSpPr>
        <p:sp>
          <p:nvSpPr>
            <p:cNvPr id="40" name="Freeform 40"/>
            <p:cNvSpPr/>
            <p:nvPr/>
          </p:nvSpPr>
          <p:spPr>
            <a:xfrm rot="10800000">
              <a:off x="9020262" y="4645729"/>
              <a:ext cx="152400" cy="76200"/>
            </a:xfrm>
            <a:custGeom>
              <a:avLst/>
              <a:gdLst/>
              <a:ahLst/>
              <a:cxnLst/>
              <a:rect l="l" t="t" r="r" b="b"/>
              <a:pathLst>
                <a:path w="203200" h="101600">
                  <a:moveTo>
                    <a:pt x="0" y="101600"/>
                  </a:moveTo>
                  <a:lnTo>
                    <a:pt x="101600" y="0"/>
                  </a:lnTo>
                  <a:lnTo>
                    <a:pt x="203200" y="101600"/>
                  </a:lnTo>
                  <a:close/>
                </a:path>
              </a:pathLst>
            </a:custGeom>
            <a:solidFill>
              <a:srgbClr val="4BACC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Freeform 41"/>
            <p:cNvSpPr/>
            <p:nvPr/>
          </p:nvSpPr>
          <p:spPr>
            <a:xfrm rot="10800000">
              <a:off x="9006546" y="4633061"/>
              <a:ext cx="179736" cy="101536"/>
            </a:xfrm>
            <a:custGeom>
              <a:avLst/>
              <a:gdLst/>
              <a:ahLst/>
              <a:cxnLst/>
              <a:rect l="l" t="t" r="r" b="b"/>
              <a:pathLst>
                <a:path w="239649" h="135382">
                  <a:moveTo>
                    <a:pt x="6223" y="106553"/>
                  </a:moveTo>
                  <a:lnTo>
                    <a:pt x="107823" y="4953"/>
                  </a:lnTo>
                  <a:cubicBezTo>
                    <a:pt x="110998" y="1778"/>
                    <a:pt x="115316" y="0"/>
                    <a:pt x="119761" y="0"/>
                  </a:cubicBezTo>
                  <a:cubicBezTo>
                    <a:pt x="124206" y="0"/>
                    <a:pt x="128524" y="1778"/>
                    <a:pt x="131699" y="4953"/>
                  </a:cubicBezTo>
                  <a:lnTo>
                    <a:pt x="233299" y="106553"/>
                  </a:lnTo>
                  <a:cubicBezTo>
                    <a:pt x="238125" y="111379"/>
                    <a:pt x="239649" y="118618"/>
                    <a:pt x="236982" y="124968"/>
                  </a:cubicBezTo>
                  <a:cubicBezTo>
                    <a:pt x="234315" y="131318"/>
                    <a:pt x="228219" y="135382"/>
                    <a:pt x="221361" y="135382"/>
                  </a:cubicBezTo>
                  <a:lnTo>
                    <a:pt x="18161" y="135382"/>
                  </a:lnTo>
                  <a:cubicBezTo>
                    <a:pt x="11303" y="135382"/>
                    <a:pt x="5080" y="131318"/>
                    <a:pt x="2540" y="124968"/>
                  </a:cubicBezTo>
                  <a:cubicBezTo>
                    <a:pt x="0" y="118618"/>
                    <a:pt x="1397" y="111379"/>
                    <a:pt x="6223" y="106553"/>
                  </a:cubicBezTo>
                  <a:moveTo>
                    <a:pt x="30226" y="130556"/>
                  </a:moveTo>
                  <a:lnTo>
                    <a:pt x="18288" y="118618"/>
                  </a:lnTo>
                  <a:lnTo>
                    <a:pt x="18288" y="101600"/>
                  </a:lnTo>
                  <a:lnTo>
                    <a:pt x="221488" y="101600"/>
                  </a:lnTo>
                  <a:lnTo>
                    <a:pt x="221488" y="118491"/>
                  </a:lnTo>
                  <a:lnTo>
                    <a:pt x="209550" y="130429"/>
                  </a:lnTo>
                  <a:lnTo>
                    <a:pt x="107950" y="28829"/>
                  </a:lnTo>
                  <a:lnTo>
                    <a:pt x="119888" y="16891"/>
                  </a:lnTo>
                  <a:lnTo>
                    <a:pt x="131826" y="28829"/>
                  </a:lnTo>
                  <a:lnTo>
                    <a:pt x="30226" y="130429"/>
                  </a:lnTo>
                  <a:close/>
                </a:path>
              </a:pathLst>
            </a:custGeom>
            <a:solidFill>
              <a:srgbClr val="4BACC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3" name="Freeform 43"/>
          <p:cNvSpPr/>
          <p:nvPr/>
        </p:nvSpPr>
        <p:spPr>
          <a:xfrm>
            <a:off x="10166117" y="4569497"/>
            <a:ext cx="1409700" cy="304800"/>
          </a:xfrm>
          <a:custGeom>
            <a:avLst/>
            <a:gdLst/>
            <a:ahLst/>
            <a:cxnLst/>
            <a:rect l="l" t="t" r="r" b="b"/>
            <a:pathLst>
              <a:path w="1879600" h="406400">
                <a:moveTo>
                  <a:pt x="0" y="0"/>
                </a:moveTo>
                <a:lnTo>
                  <a:pt x="1879600" y="0"/>
                </a:lnTo>
                <a:lnTo>
                  <a:pt x="1879600" y="406400"/>
                </a:lnTo>
                <a:lnTo>
                  <a:pt x="0" y="406400"/>
                </a:lnTo>
                <a:close/>
              </a:path>
            </a:pathLst>
          </a:custGeom>
          <a:solidFill>
            <a:srgbClr val="DBEEF4"/>
          </a:solid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xmlns="" id="{14F1444C-1896-9B65-C44A-07E2D737CE85}"/>
              </a:ext>
            </a:extLst>
          </p:cNvPr>
          <p:cNvGrpSpPr/>
          <p:nvPr/>
        </p:nvGrpSpPr>
        <p:grpSpPr>
          <a:xfrm>
            <a:off x="11257333" y="4633061"/>
            <a:ext cx="179736" cy="101536"/>
            <a:chOff x="11257333" y="4633061"/>
            <a:chExt cx="179736" cy="101536"/>
          </a:xfrm>
        </p:grpSpPr>
        <p:sp>
          <p:nvSpPr>
            <p:cNvPr id="45" name="Freeform 45"/>
            <p:cNvSpPr/>
            <p:nvPr/>
          </p:nvSpPr>
          <p:spPr>
            <a:xfrm rot="10800000">
              <a:off x="11271049" y="4645729"/>
              <a:ext cx="152400" cy="76200"/>
            </a:xfrm>
            <a:custGeom>
              <a:avLst/>
              <a:gdLst/>
              <a:ahLst/>
              <a:cxnLst/>
              <a:rect l="l" t="t" r="r" b="b"/>
              <a:pathLst>
                <a:path w="203200" h="101600">
                  <a:moveTo>
                    <a:pt x="0" y="101600"/>
                  </a:moveTo>
                  <a:lnTo>
                    <a:pt x="101600" y="0"/>
                  </a:lnTo>
                  <a:lnTo>
                    <a:pt x="203200" y="101600"/>
                  </a:lnTo>
                  <a:close/>
                </a:path>
              </a:pathLst>
            </a:custGeom>
            <a:solidFill>
              <a:srgbClr val="4BACC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Freeform 46"/>
            <p:cNvSpPr/>
            <p:nvPr/>
          </p:nvSpPr>
          <p:spPr>
            <a:xfrm rot="10800000">
              <a:off x="11257333" y="4633061"/>
              <a:ext cx="179736" cy="101536"/>
            </a:xfrm>
            <a:custGeom>
              <a:avLst/>
              <a:gdLst/>
              <a:ahLst/>
              <a:cxnLst/>
              <a:rect l="l" t="t" r="r" b="b"/>
              <a:pathLst>
                <a:path w="239649" h="135382">
                  <a:moveTo>
                    <a:pt x="6223" y="106553"/>
                  </a:moveTo>
                  <a:lnTo>
                    <a:pt x="107823" y="4953"/>
                  </a:lnTo>
                  <a:cubicBezTo>
                    <a:pt x="110998" y="1778"/>
                    <a:pt x="115316" y="0"/>
                    <a:pt x="119761" y="0"/>
                  </a:cubicBezTo>
                  <a:cubicBezTo>
                    <a:pt x="124206" y="0"/>
                    <a:pt x="128524" y="1778"/>
                    <a:pt x="131699" y="4953"/>
                  </a:cubicBezTo>
                  <a:lnTo>
                    <a:pt x="233299" y="106553"/>
                  </a:lnTo>
                  <a:cubicBezTo>
                    <a:pt x="238125" y="111379"/>
                    <a:pt x="239649" y="118618"/>
                    <a:pt x="236982" y="124968"/>
                  </a:cubicBezTo>
                  <a:cubicBezTo>
                    <a:pt x="234315" y="131318"/>
                    <a:pt x="228219" y="135382"/>
                    <a:pt x="221361" y="135382"/>
                  </a:cubicBezTo>
                  <a:lnTo>
                    <a:pt x="18161" y="135382"/>
                  </a:lnTo>
                  <a:cubicBezTo>
                    <a:pt x="11303" y="135382"/>
                    <a:pt x="5080" y="131318"/>
                    <a:pt x="2540" y="124968"/>
                  </a:cubicBezTo>
                  <a:cubicBezTo>
                    <a:pt x="0" y="118618"/>
                    <a:pt x="1397" y="111379"/>
                    <a:pt x="6223" y="106553"/>
                  </a:cubicBezTo>
                  <a:moveTo>
                    <a:pt x="30226" y="130556"/>
                  </a:moveTo>
                  <a:lnTo>
                    <a:pt x="18288" y="118618"/>
                  </a:lnTo>
                  <a:lnTo>
                    <a:pt x="18288" y="101600"/>
                  </a:lnTo>
                  <a:lnTo>
                    <a:pt x="221488" y="101600"/>
                  </a:lnTo>
                  <a:lnTo>
                    <a:pt x="221488" y="118491"/>
                  </a:lnTo>
                  <a:lnTo>
                    <a:pt x="209550" y="130429"/>
                  </a:lnTo>
                  <a:lnTo>
                    <a:pt x="107950" y="28829"/>
                  </a:lnTo>
                  <a:lnTo>
                    <a:pt x="119888" y="16891"/>
                  </a:lnTo>
                  <a:lnTo>
                    <a:pt x="131826" y="28829"/>
                  </a:lnTo>
                  <a:lnTo>
                    <a:pt x="30226" y="130429"/>
                  </a:lnTo>
                  <a:close/>
                </a:path>
              </a:pathLst>
            </a:custGeom>
            <a:solidFill>
              <a:srgbClr val="4BACC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xmlns="" id="{A90D9AF4-75D7-4644-FA60-5BAB1FBA1206}"/>
              </a:ext>
            </a:extLst>
          </p:cNvPr>
          <p:cNvGrpSpPr/>
          <p:nvPr/>
        </p:nvGrpSpPr>
        <p:grpSpPr>
          <a:xfrm>
            <a:off x="12385934" y="5819037"/>
            <a:ext cx="1726215" cy="383666"/>
            <a:chOff x="12385934" y="5819037"/>
            <a:chExt cx="1726215" cy="383666"/>
          </a:xfrm>
        </p:grpSpPr>
        <p:sp>
          <p:nvSpPr>
            <p:cNvPr id="48" name="Freeform 48"/>
            <p:cNvSpPr/>
            <p:nvPr/>
          </p:nvSpPr>
          <p:spPr>
            <a:xfrm>
              <a:off x="12385934" y="5833324"/>
              <a:ext cx="1726215" cy="369379"/>
            </a:xfrm>
            <a:custGeom>
              <a:avLst/>
              <a:gdLst/>
              <a:ahLst/>
              <a:cxnLst/>
              <a:rect l="l" t="t" r="r" b="b"/>
              <a:pathLst>
                <a:path w="2301621" h="492506">
                  <a:moveTo>
                    <a:pt x="0" y="0"/>
                  </a:moveTo>
                  <a:lnTo>
                    <a:pt x="2301621" y="0"/>
                  </a:lnTo>
                  <a:lnTo>
                    <a:pt x="2301621" y="492506"/>
                  </a:lnTo>
                  <a:lnTo>
                    <a:pt x="0" y="492506"/>
                  </a:lnTo>
                  <a:close/>
                </a:path>
              </a:pathLst>
            </a:custGeom>
            <a:solidFill>
              <a:srgbClr val="DBEEF4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2385934" y="5819037"/>
              <a:ext cx="1726190" cy="383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"/>
                  <a:sym typeface="Arimo"/>
                </a:rPr>
                <a:t>근무자</a:t>
              </a:r>
              <a:r>
                <a:rPr lang="en-US" sz="16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"/>
                  <a:sym typeface="Arimo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"/>
                  <a:sym typeface="Arimo"/>
                </a:rPr>
                <a:t>추가</a:t>
              </a:r>
              <a:endParaRPr 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"/>
                <a:sym typeface="Arimo"/>
              </a:endParaRP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5763199" y="4591581"/>
            <a:ext cx="1171773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399" spc="13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근무</a:t>
            </a:r>
            <a:r>
              <a:rPr lang="en-US" sz="1399" spc="13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 </a:t>
            </a:r>
            <a:r>
              <a:rPr lang="en-US" sz="1399" spc="13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시작</a:t>
            </a:r>
            <a:endParaRPr lang="en-US" sz="1399" spc="13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T Rounds Condensed"/>
              <a:sym typeface="TT Rounds Condense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8020296" y="4599819"/>
            <a:ext cx="1171773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399" spc="13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근무</a:t>
            </a:r>
            <a:r>
              <a:rPr lang="en-US" sz="1399" spc="13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 </a:t>
            </a:r>
            <a:r>
              <a:rPr lang="en-US" sz="1399" spc="13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종료</a:t>
            </a:r>
            <a:endParaRPr lang="en-US" sz="1399" spc="13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T Rounds Condensed"/>
              <a:sym typeface="TT Rounds Condense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0256491" y="4599270"/>
            <a:ext cx="1171773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399" spc="13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시간</a:t>
            </a:r>
            <a:r>
              <a:rPr lang="en-US" sz="1399" spc="13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 </a:t>
            </a:r>
            <a:r>
              <a:rPr lang="en-US" sz="1399" spc="13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단위</a:t>
            </a:r>
            <a:endParaRPr lang="en-US" sz="1399" spc="13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T Rounds Condensed"/>
              <a:sym typeface="TT Rounds Condensed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501A0D35-3D0B-93F0-93F4-651290A0BFBA}"/>
              </a:ext>
            </a:extLst>
          </p:cNvPr>
          <p:cNvGrpSpPr/>
          <p:nvPr/>
        </p:nvGrpSpPr>
        <p:grpSpPr>
          <a:xfrm>
            <a:off x="12664992" y="4714193"/>
            <a:ext cx="1036320" cy="384809"/>
            <a:chOff x="12664992" y="4714193"/>
            <a:chExt cx="1036320" cy="384809"/>
          </a:xfrm>
        </p:grpSpPr>
        <p:sp>
          <p:nvSpPr>
            <p:cNvPr id="54" name="Freeform 54"/>
            <p:cNvSpPr/>
            <p:nvPr/>
          </p:nvSpPr>
          <p:spPr>
            <a:xfrm>
              <a:off x="12666135" y="4728480"/>
              <a:ext cx="1034034" cy="369379"/>
            </a:xfrm>
            <a:custGeom>
              <a:avLst/>
              <a:gdLst/>
              <a:ahLst/>
              <a:cxnLst/>
              <a:rect l="l" t="t" r="r" b="b"/>
              <a:pathLst>
                <a:path w="1378712" h="492506">
                  <a:moveTo>
                    <a:pt x="0" y="0"/>
                  </a:moveTo>
                  <a:lnTo>
                    <a:pt x="1378712" y="0"/>
                  </a:lnTo>
                  <a:lnTo>
                    <a:pt x="1378712" y="492506"/>
                  </a:lnTo>
                  <a:lnTo>
                    <a:pt x="0" y="492506"/>
                  </a:lnTo>
                  <a:close/>
                </a:path>
              </a:pathLst>
            </a:custGeom>
            <a:solidFill>
              <a:srgbClr val="DBEEF4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Freeform 55"/>
            <p:cNvSpPr/>
            <p:nvPr/>
          </p:nvSpPr>
          <p:spPr>
            <a:xfrm>
              <a:off x="12664992" y="4727337"/>
              <a:ext cx="1036320" cy="371665"/>
            </a:xfrm>
            <a:custGeom>
              <a:avLst/>
              <a:gdLst/>
              <a:ahLst/>
              <a:cxnLst/>
              <a:rect l="l" t="t" r="r" b="b"/>
              <a:pathLst>
                <a:path w="1381760" h="495554">
                  <a:moveTo>
                    <a:pt x="1524" y="0"/>
                  </a:moveTo>
                  <a:lnTo>
                    <a:pt x="1380236" y="0"/>
                  </a:lnTo>
                  <a:cubicBezTo>
                    <a:pt x="1381125" y="0"/>
                    <a:pt x="1381760" y="762"/>
                    <a:pt x="1381760" y="1524"/>
                  </a:cubicBezTo>
                  <a:lnTo>
                    <a:pt x="1381760" y="494030"/>
                  </a:lnTo>
                  <a:cubicBezTo>
                    <a:pt x="1381760" y="494919"/>
                    <a:pt x="1380998" y="495554"/>
                    <a:pt x="1380236" y="495554"/>
                  </a:cubicBezTo>
                  <a:lnTo>
                    <a:pt x="1524" y="495554"/>
                  </a:lnTo>
                  <a:cubicBezTo>
                    <a:pt x="635" y="495554"/>
                    <a:pt x="0" y="494792"/>
                    <a:pt x="0" y="494030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494030"/>
                  </a:lnTo>
                  <a:lnTo>
                    <a:pt x="1524" y="494030"/>
                  </a:lnTo>
                  <a:lnTo>
                    <a:pt x="1524" y="492506"/>
                  </a:lnTo>
                  <a:lnTo>
                    <a:pt x="1380236" y="492506"/>
                  </a:lnTo>
                  <a:lnTo>
                    <a:pt x="1380236" y="494030"/>
                  </a:lnTo>
                  <a:lnTo>
                    <a:pt x="1378712" y="494030"/>
                  </a:lnTo>
                  <a:lnTo>
                    <a:pt x="1378712" y="1524"/>
                  </a:lnTo>
                  <a:lnTo>
                    <a:pt x="1380236" y="1524"/>
                  </a:lnTo>
                  <a:lnTo>
                    <a:pt x="1380236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DBEEF4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2666135" y="4714193"/>
              <a:ext cx="1034018" cy="38361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초기화</a:t>
              </a:r>
              <a:endParaRPr 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</p:grpSp>
      <p:sp>
        <p:nvSpPr>
          <p:cNvPr id="57" name="Freeform 57" descr="돋보기 단색으로 채워진"/>
          <p:cNvSpPr/>
          <p:nvPr/>
        </p:nvSpPr>
        <p:spPr>
          <a:xfrm>
            <a:off x="13761373" y="5912292"/>
            <a:ext cx="236811" cy="236811"/>
          </a:xfrm>
          <a:custGeom>
            <a:avLst/>
            <a:gdLst/>
            <a:ahLst/>
            <a:cxnLst/>
            <a:rect l="l" t="t" r="r" b="b"/>
            <a:pathLst>
              <a:path w="236811" h="236811">
                <a:moveTo>
                  <a:pt x="0" y="0"/>
                </a:moveTo>
                <a:lnTo>
                  <a:pt x="236811" y="0"/>
                </a:lnTo>
                <a:lnTo>
                  <a:pt x="236811" y="236811"/>
                </a:lnTo>
                <a:lnTo>
                  <a:pt x="0" y="236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Freeform 59"/>
          <p:cNvSpPr/>
          <p:nvPr/>
        </p:nvSpPr>
        <p:spPr>
          <a:xfrm>
            <a:off x="10216701" y="9365259"/>
            <a:ext cx="1409700" cy="304800"/>
          </a:xfrm>
          <a:custGeom>
            <a:avLst/>
            <a:gdLst/>
            <a:ahLst/>
            <a:cxnLst/>
            <a:rect l="l" t="t" r="r" b="b"/>
            <a:pathLst>
              <a:path w="1879600" h="406400">
                <a:moveTo>
                  <a:pt x="0" y="0"/>
                </a:moveTo>
                <a:lnTo>
                  <a:pt x="1879600" y="0"/>
                </a:lnTo>
                <a:lnTo>
                  <a:pt x="1879600" y="406400"/>
                </a:lnTo>
                <a:lnTo>
                  <a:pt x="0" y="406400"/>
                </a:lnTo>
                <a:close/>
              </a:path>
            </a:pathLst>
          </a:custGeom>
          <a:solidFill>
            <a:srgbClr val="DBEEF4"/>
          </a:solid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xmlns="" id="{C036B566-EB2F-BDC1-9064-486F823F141A}"/>
              </a:ext>
            </a:extLst>
          </p:cNvPr>
          <p:cNvGrpSpPr/>
          <p:nvPr/>
        </p:nvGrpSpPr>
        <p:grpSpPr>
          <a:xfrm>
            <a:off x="11307917" y="9428823"/>
            <a:ext cx="179736" cy="101536"/>
            <a:chOff x="11307917" y="9428823"/>
            <a:chExt cx="179736" cy="101536"/>
          </a:xfrm>
        </p:grpSpPr>
        <p:sp>
          <p:nvSpPr>
            <p:cNvPr id="61" name="Freeform 61"/>
            <p:cNvSpPr/>
            <p:nvPr/>
          </p:nvSpPr>
          <p:spPr>
            <a:xfrm rot="10800000">
              <a:off x="11321633" y="9441491"/>
              <a:ext cx="152400" cy="76200"/>
            </a:xfrm>
            <a:custGeom>
              <a:avLst/>
              <a:gdLst/>
              <a:ahLst/>
              <a:cxnLst/>
              <a:rect l="l" t="t" r="r" b="b"/>
              <a:pathLst>
                <a:path w="203200" h="101600">
                  <a:moveTo>
                    <a:pt x="0" y="101600"/>
                  </a:moveTo>
                  <a:lnTo>
                    <a:pt x="101600" y="0"/>
                  </a:lnTo>
                  <a:lnTo>
                    <a:pt x="203200" y="101600"/>
                  </a:lnTo>
                  <a:close/>
                </a:path>
              </a:pathLst>
            </a:custGeom>
            <a:solidFill>
              <a:srgbClr val="4BACC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2" name="Freeform 62"/>
            <p:cNvSpPr/>
            <p:nvPr/>
          </p:nvSpPr>
          <p:spPr>
            <a:xfrm rot="10800000">
              <a:off x="11307917" y="9428823"/>
              <a:ext cx="179736" cy="101536"/>
            </a:xfrm>
            <a:custGeom>
              <a:avLst/>
              <a:gdLst/>
              <a:ahLst/>
              <a:cxnLst/>
              <a:rect l="l" t="t" r="r" b="b"/>
              <a:pathLst>
                <a:path w="239649" h="135382">
                  <a:moveTo>
                    <a:pt x="6223" y="106553"/>
                  </a:moveTo>
                  <a:lnTo>
                    <a:pt x="107823" y="4953"/>
                  </a:lnTo>
                  <a:cubicBezTo>
                    <a:pt x="110998" y="1778"/>
                    <a:pt x="115316" y="0"/>
                    <a:pt x="119761" y="0"/>
                  </a:cubicBezTo>
                  <a:cubicBezTo>
                    <a:pt x="124206" y="0"/>
                    <a:pt x="128524" y="1778"/>
                    <a:pt x="131699" y="4953"/>
                  </a:cubicBezTo>
                  <a:lnTo>
                    <a:pt x="233299" y="106553"/>
                  </a:lnTo>
                  <a:cubicBezTo>
                    <a:pt x="238125" y="111379"/>
                    <a:pt x="239649" y="118618"/>
                    <a:pt x="236982" y="124968"/>
                  </a:cubicBezTo>
                  <a:cubicBezTo>
                    <a:pt x="234315" y="131318"/>
                    <a:pt x="228219" y="135382"/>
                    <a:pt x="221361" y="135382"/>
                  </a:cubicBezTo>
                  <a:lnTo>
                    <a:pt x="18161" y="135382"/>
                  </a:lnTo>
                  <a:cubicBezTo>
                    <a:pt x="11303" y="135382"/>
                    <a:pt x="5080" y="131318"/>
                    <a:pt x="2540" y="124968"/>
                  </a:cubicBezTo>
                  <a:cubicBezTo>
                    <a:pt x="0" y="118618"/>
                    <a:pt x="1397" y="111379"/>
                    <a:pt x="6223" y="106553"/>
                  </a:cubicBezTo>
                  <a:moveTo>
                    <a:pt x="30226" y="130556"/>
                  </a:moveTo>
                  <a:lnTo>
                    <a:pt x="18288" y="118618"/>
                  </a:lnTo>
                  <a:lnTo>
                    <a:pt x="18288" y="101600"/>
                  </a:lnTo>
                  <a:lnTo>
                    <a:pt x="221488" y="101600"/>
                  </a:lnTo>
                  <a:lnTo>
                    <a:pt x="221488" y="118491"/>
                  </a:lnTo>
                  <a:lnTo>
                    <a:pt x="209550" y="130429"/>
                  </a:lnTo>
                  <a:lnTo>
                    <a:pt x="107950" y="28829"/>
                  </a:lnTo>
                  <a:lnTo>
                    <a:pt x="119888" y="16891"/>
                  </a:lnTo>
                  <a:lnTo>
                    <a:pt x="131826" y="28829"/>
                  </a:lnTo>
                  <a:lnTo>
                    <a:pt x="30226" y="130429"/>
                  </a:lnTo>
                  <a:close/>
                </a:path>
              </a:pathLst>
            </a:custGeom>
            <a:solidFill>
              <a:srgbClr val="4BACC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10320261" y="9403290"/>
            <a:ext cx="1171773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399" spc="13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24/10/21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191288" y="9406679"/>
            <a:ext cx="1171773" cy="24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 spc="14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작성</a:t>
            </a:r>
            <a:r>
              <a:rPr lang="en-US" sz="1600" spc="14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 </a:t>
            </a:r>
            <a:r>
              <a:rPr lang="en-US" sz="1600" spc="14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기한</a:t>
            </a:r>
            <a:endParaRPr lang="en-US" sz="1600" spc="14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T Rounds Condensed"/>
              <a:sym typeface="TT Rounds Condensed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12865606" y="2460954"/>
            <a:ext cx="1489587" cy="48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1800" spc="1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Hind Vadodara"/>
                <a:sym typeface="Hind Vadodara"/>
              </a:rPr>
              <a:t>로그아웃</a:t>
            </a:r>
            <a:endParaRPr lang="en-US" sz="1800" spc="1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Hind Vadodara"/>
              <a:sym typeface="Hind Vadodara"/>
            </a:endParaRPr>
          </a:p>
        </p:txBody>
      </p:sp>
      <p:graphicFrame>
        <p:nvGraphicFramePr>
          <p:cNvPr id="66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843049"/>
              </p:ext>
            </p:extLst>
          </p:nvPr>
        </p:nvGraphicFramePr>
        <p:xfrm>
          <a:off x="12410829" y="6308645"/>
          <a:ext cx="1676400" cy="169672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0543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defRPr/>
                      </a:pPr>
                      <a:r>
                        <a:rPr lang="en-US" sz="1600" spc="14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T Rounds Condensed"/>
                          <a:sym typeface="TT Rounds Condensed"/>
                        </a:rPr>
                        <a:t>김OO</a:t>
                      </a: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2319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defRPr/>
                      </a:pPr>
                      <a:r>
                        <a:rPr lang="en-US" sz="1600" spc="14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T Rounds Condensed"/>
                          <a:sym typeface="TT Rounds Condensed"/>
                        </a:rPr>
                        <a:t>박OO</a:t>
                      </a: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2319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defRPr/>
                      </a:pPr>
                      <a:r>
                        <a:rPr lang="en-US" sz="1600" spc="14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T Rounds Condensed"/>
                          <a:sym typeface="TT Rounds Condensed"/>
                        </a:rPr>
                        <a:t>심OO</a:t>
                      </a: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2319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defRPr/>
                      </a:pPr>
                      <a:r>
                        <a:rPr lang="en-US" sz="1600" spc="14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T Rounds Condensed"/>
                          <a:sym typeface="TT Rounds Condensed"/>
                        </a:rPr>
                        <a:t>이OO</a:t>
                      </a: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7" name="Freeform 67" descr="닫기 단색으로 채워진"/>
          <p:cNvSpPr/>
          <p:nvPr/>
        </p:nvSpPr>
        <p:spPr>
          <a:xfrm>
            <a:off x="13754533" y="6367448"/>
            <a:ext cx="264168" cy="264168"/>
          </a:xfrm>
          <a:custGeom>
            <a:avLst/>
            <a:gdLst/>
            <a:ahLst/>
            <a:cxnLst/>
            <a:rect l="l" t="t" r="r" b="b"/>
            <a:pathLst>
              <a:path w="264168" h="264168">
                <a:moveTo>
                  <a:pt x="0" y="0"/>
                </a:moveTo>
                <a:lnTo>
                  <a:pt x="264168" y="0"/>
                </a:lnTo>
                <a:lnTo>
                  <a:pt x="264168" y="264168"/>
                </a:lnTo>
                <a:lnTo>
                  <a:pt x="0" y="264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Freeform 68" descr="닫기 단색으로 채워진"/>
          <p:cNvSpPr/>
          <p:nvPr/>
        </p:nvSpPr>
        <p:spPr>
          <a:xfrm>
            <a:off x="13754533" y="6772646"/>
            <a:ext cx="264168" cy="264168"/>
          </a:xfrm>
          <a:custGeom>
            <a:avLst/>
            <a:gdLst/>
            <a:ahLst/>
            <a:cxnLst/>
            <a:rect l="l" t="t" r="r" b="b"/>
            <a:pathLst>
              <a:path w="264168" h="264168">
                <a:moveTo>
                  <a:pt x="0" y="0"/>
                </a:moveTo>
                <a:lnTo>
                  <a:pt x="264168" y="0"/>
                </a:lnTo>
                <a:lnTo>
                  <a:pt x="264168" y="264168"/>
                </a:lnTo>
                <a:lnTo>
                  <a:pt x="0" y="264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Freeform 69" descr="닫기 단색으로 채워진"/>
          <p:cNvSpPr/>
          <p:nvPr/>
        </p:nvSpPr>
        <p:spPr>
          <a:xfrm>
            <a:off x="13754533" y="7177844"/>
            <a:ext cx="264168" cy="264168"/>
          </a:xfrm>
          <a:custGeom>
            <a:avLst/>
            <a:gdLst/>
            <a:ahLst/>
            <a:cxnLst/>
            <a:rect l="l" t="t" r="r" b="b"/>
            <a:pathLst>
              <a:path w="264168" h="264168">
                <a:moveTo>
                  <a:pt x="0" y="0"/>
                </a:moveTo>
                <a:lnTo>
                  <a:pt x="264168" y="0"/>
                </a:lnTo>
                <a:lnTo>
                  <a:pt x="264168" y="264168"/>
                </a:lnTo>
                <a:lnTo>
                  <a:pt x="0" y="264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Freeform 70" descr="닫기 단색으로 채워진"/>
          <p:cNvSpPr/>
          <p:nvPr/>
        </p:nvSpPr>
        <p:spPr>
          <a:xfrm>
            <a:off x="13754533" y="7583042"/>
            <a:ext cx="264168" cy="264168"/>
          </a:xfrm>
          <a:custGeom>
            <a:avLst/>
            <a:gdLst/>
            <a:ahLst/>
            <a:cxnLst/>
            <a:rect l="l" t="t" r="r" b="b"/>
            <a:pathLst>
              <a:path w="264168" h="264168">
                <a:moveTo>
                  <a:pt x="0" y="0"/>
                </a:moveTo>
                <a:lnTo>
                  <a:pt x="264168" y="0"/>
                </a:lnTo>
                <a:lnTo>
                  <a:pt x="264168" y="264168"/>
                </a:lnTo>
                <a:lnTo>
                  <a:pt x="0" y="264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TextBox 45">
            <a:extLst>
              <a:ext uri="{FF2B5EF4-FFF2-40B4-BE49-F238E27FC236}">
                <a16:creationId xmlns:a16="http://schemas.microsoft.com/office/drawing/2014/main" xmlns="" id="{0D1F019A-C285-EE5D-B11B-2BC3155DEF65}"/>
              </a:ext>
            </a:extLst>
          </p:cNvPr>
          <p:cNvSpPr txBox="1"/>
          <p:nvPr/>
        </p:nvSpPr>
        <p:spPr>
          <a:xfrm>
            <a:off x="1143000" y="1009744"/>
            <a:ext cx="12974633" cy="137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5400" b="1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개발내용</a:t>
            </a:r>
            <a:endParaRPr lang="en-US" sz="5400" b="1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  <a:p>
            <a:pPr algn="l">
              <a:lnSpc>
                <a:spcPts val="5593"/>
              </a:lnSpc>
            </a:pPr>
            <a:r>
              <a:rPr 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- </a:t>
            </a:r>
            <a:r>
              <a:rPr lang="ko-KR" altLang="en-US" sz="320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근무표</a:t>
            </a:r>
            <a:r>
              <a:rPr lang="ko-KR" alt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 생성 페이지 </a:t>
            </a:r>
            <a:r>
              <a:rPr lang="en-US" altLang="ko-KR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UI</a:t>
            </a:r>
            <a:endParaRPr lang="en-US" sz="320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838288" y="2374955"/>
            <a:ext cx="10998200" cy="7572664"/>
            <a:chOff x="0" y="0"/>
            <a:chExt cx="14664267" cy="100968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664182" cy="10096881"/>
            </a:xfrm>
            <a:custGeom>
              <a:avLst/>
              <a:gdLst/>
              <a:ahLst/>
              <a:cxnLst/>
              <a:rect l="l" t="t" r="r" b="b"/>
              <a:pathLst>
                <a:path w="14664182" h="10096881">
                  <a:moveTo>
                    <a:pt x="16891" y="0"/>
                  </a:moveTo>
                  <a:lnTo>
                    <a:pt x="14647290" y="0"/>
                  </a:lnTo>
                  <a:cubicBezTo>
                    <a:pt x="14656690" y="0"/>
                    <a:pt x="14664182" y="7620"/>
                    <a:pt x="14664182" y="16891"/>
                  </a:cubicBezTo>
                  <a:lnTo>
                    <a:pt x="14664182" y="10079990"/>
                  </a:lnTo>
                  <a:cubicBezTo>
                    <a:pt x="14664182" y="10089388"/>
                    <a:pt x="14656563" y="10096881"/>
                    <a:pt x="14647290" y="10096881"/>
                  </a:cubicBezTo>
                  <a:lnTo>
                    <a:pt x="16891" y="10096881"/>
                  </a:lnTo>
                  <a:cubicBezTo>
                    <a:pt x="7493" y="10096881"/>
                    <a:pt x="0" y="10089261"/>
                    <a:pt x="0" y="10079990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0079990"/>
                  </a:lnTo>
                  <a:lnTo>
                    <a:pt x="16891" y="10079990"/>
                  </a:lnTo>
                  <a:lnTo>
                    <a:pt x="16891" y="10063099"/>
                  </a:lnTo>
                  <a:lnTo>
                    <a:pt x="14647290" y="10063099"/>
                  </a:lnTo>
                  <a:lnTo>
                    <a:pt x="14647290" y="10079990"/>
                  </a:lnTo>
                  <a:lnTo>
                    <a:pt x="14630400" y="10079990"/>
                  </a:lnTo>
                  <a:lnTo>
                    <a:pt x="14630400" y="16891"/>
                  </a:lnTo>
                  <a:lnTo>
                    <a:pt x="14647290" y="16891"/>
                  </a:lnTo>
                  <a:lnTo>
                    <a:pt x="146472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886200" y="2403086"/>
            <a:ext cx="10912188" cy="1902269"/>
            <a:chOff x="0" y="0"/>
            <a:chExt cx="14549584" cy="2536359"/>
          </a:xfrm>
          <a:solidFill>
            <a:srgbClr val="DBEFF4"/>
          </a:solidFill>
        </p:grpSpPr>
        <p:sp>
          <p:nvSpPr>
            <p:cNvPr id="6" name="Freeform 6"/>
            <p:cNvSpPr/>
            <p:nvPr/>
          </p:nvSpPr>
          <p:spPr>
            <a:xfrm>
              <a:off x="16891" y="16891"/>
              <a:ext cx="14515720" cy="2502535"/>
            </a:xfrm>
            <a:custGeom>
              <a:avLst/>
              <a:gdLst/>
              <a:ahLst/>
              <a:cxnLst/>
              <a:rect l="l" t="t" r="r" b="b"/>
              <a:pathLst>
                <a:path w="14515720" h="2502535">
                  <a:moveTo>
                    <a:pt x="0" y="0"/>
                  </a:moveTo>
                  <a:lnTo>
                    <a:pt x="14515720" y="0"/>
                  </a:lnTo>
                  <a:lnTo>
                    <a:pt x="14515720" y="2502535"/>
                  </a:lnTo>
                  <a:lnTo>
                    <a:pt x="0" y="250253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4549501" cy="2536317"/>
            </a:xfrm>
            <a:custGeom>
              <a:avLst/>
              <a:gdLst/>
              <a:ahLst/>
              <a:cxnLst/>
              <a:rect l="l" t="t" r="r" b="b"/>
              <a:pathLst>
                <a:path w="14549501" h="2536317">
                  <a:moveTo>
                    <a:pt x="16891" y="0"/>
                  </a:moveTo>
                  <a:lnTo>
                    <a:pt x="14532611" y="0"/>
                  </a:lnTo>
                  <a:cubicBezTo>
                    <a:pt x="14542008" y="0"/>
                    <a:pt x="14549501" y="7620"/>
                    <a:pt x="14549501" y="16891"/>
                  </a:cubicBezTo>
                  <a:lnTo>
                    <a:pt x="14549501" y="2519426"/>
                  </a:lnTo>
                  <a:cubicBezTo>
                    <a:pt x="14549501" y="2528824"/>
                    <a:pt x="14541881" y="2536317"/>
                    <a:pt x="14532611" y="2536317"/>
                  </a:cubicBezTo>
                  <a:lnTo>
                    <a:pt x="16891" y="2536317"/>
                  </a:lnTo>
                  <a:cubicBezTo>
                    <a:pt x="7493" y="2536317"/>
                    <a:pt x="0" y="2528697"/>
                    <a:pt x="0" y="2519426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519426"/>
                  </a:lnTo>
                  <a:lnTo>
                    <a:pt x="16891" y="2519426"/>
                  </a:lnTo>
                  <a:lnTo>
                    <a:pt x="16891" y="2502535"/>
                  </a:lnTo>
                  <a:lnTo>
                    <a:pt x="14532611" y="2502535"/>
                  </a:lnTo>
                  <a:lnTo>
                    <a:pt x="14532611" y="2519426"/>
                  </a:lnTo>
                  <a:lnTo>
                    <a:pt x="14515720" y="2519426"/>
                  </a:lnTo>
                  <a:lnTo>
                    <a:pt x="14515720" y="16891"/>
                  </a:lnTo>
                  <a:lnTo>
                    <a:pt x="14532611" y="16891"/>
                  </a:lnTo>
                  <a:lnTo>
                    <a:pt x="14532611" y="33909"/>
                  </a:lnTo>
                  <a:lnTo>
                    <a:pt x="16891" y="3390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143928" y="2600278"/>
            <a:ext cx="6228773" cy="6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3"/>
              </a:lnSpc>
            </a:pPr>
            <a:r>
              <a:rPr lang="en-US" sz="4400" b="1" dirty="0" err="1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mo Bold"/>
                <a:sym typeface="Arimo Bold"/>
              </a:rPr>
              <a:t>Shiftmate</a:t>
            </a:r>
            <a:endParaRPr lang="en-US" sz="4400" b="1" dirty="0">
              <a:solidFill>
                <a:schemeClr val="accent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mo Bold"/>
              <a:sym typeface="Arim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428376" y="3357642"/>
            <a:ext cx="2057400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</a:t>
            </a: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신청</a:t>
            </a:r>
            <a:endParaRPr lang="en-US" sz="2400" b="1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90776" y="3418737"/>
            <a:ext cx="2057400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근무표</a:t>
            </a:r>
            <a:r>
              <a:rPr lang="en-US" sz="24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조회</a:t>
            </a:r>
            <a:endParaRPr lang="en-US" sz="240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155555"/>
              </p:ext>
            </p:extLst>
          </p:nvPr>
        </p:nvGraphicFramePr>
        <p:xfrm>
          <a:off x="6951757" y="6032695"/>
          <a:ext cx="6311900" cy="3555998"/>
        </p:xfrm>
        <a:graphic>
          <a:graphicData uri="http://schemas.openxmlformats.org/drawingml/2006/table">
            <a:tbl>
              <a:tblPr/>
              <a:tblGrid>
                <a:gridCol w="9067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67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67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67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671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671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7162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5485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485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D9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6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172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D9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6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6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172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D9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6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6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485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D9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6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6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485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D9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6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6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570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D9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6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6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570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6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6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6915677" y="4720736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18547" y="4711883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38932" y="4720736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25155" y="4719034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11378" y="4695633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금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97068" y="4679617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38155" y="4679617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4296821" y="5229139"/>
            <a:ext cx="1409700" cy="304800"/>
            <a:chOff x="0" y="0"/>
            <a:chExt cx="1879600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79600" cy="406400"/>
            </a:xfrm>
            <a:custGeom>
              <a:avLst/>
              <a:gdLst/>
              <a:ahLst/>
              <a:cxnLst/>
              <a:rect l="l" t="t" r="r" b="b"/>
              <a:pathLst>
                <a:path w="1879600" h="406400">
                  <a:moveTo>
                    <a:pt x="0" y="0"/>
                  </a:moveTo>
                  <a:lnTo>
                    <a:pt x="1879600" y="0"/>
                  </a:lnTo>
                  <a:lnTo>
                    <a:pt x="1879600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DBEEF4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-10800000">
            <a:off x="5389021" y="5292639"/>
            <a:ext cx="177800" cy="101600"/>
            <a:chOff x="0" y="0"/>
            <a:chExt cx="237067" cy="135467"/>
          </a:xfrm>
        </p:grpSpPr>
        <p:sp>
          <p:nvSpPr>
            <p:cNvPr id="22" name="Freeform 22"/>
            <p:cNvSpPr/>
            <p:nvPr/>
          </p:nvSpPr>
          <p:spPr>
            <a:xfrm>
              <a:off x="16891" y="16891"/>
              <a:ext cx="203200" cy="101600"/>
            </a:xfrm>
            <a:custGeom>
              <a:avLst/>
              <a:gdLst/>
              <a:ahLst/>
              <a:cxnLst/>
              <a:rect l="l" t="t" r="r" b="b"/>
              <a:pathLst>
                <a:path w="203200" h="101600">
                  <a:moveTo>
                    <a:pt x="0" y="101600"/>
                  </a:moveTo>
                  <a:lnTo>
                    <a:pt x="101600" y="0"/>
                  </a:lnTo>
                  <a:lnTo>
                    <a:pt x="203200" y="101600"/>
                  </a:lnTo>
                  <a:close/>
                </a:path>
              </a:pathLst>
            </a:custGeom>
            <a:solidFill>
              <a:srgbClr val="4BACC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23" name="Freeform 23"/>
            <p:cNvSpPr/>
            <p:nvPr/>
          </p:nvSpPr>
          <p:spPr>
            <a:xfrm>
              <a:off x="-1270" y="0"/>
              <a:ext cx="239649" cy="135382"/>
            </a:xfrm>
            <a:custGeom>
              <a:avLst/>
              <a:gdLst/>
              <a:ahLst/>
              <a:cxnLst/>
              <a:rect l="l" t="t" r="r" b="b"/>
              <a:pathLst>
                <a:path w="239649" h="135382">
                  <a:moveTo>
                    <a:pt x="6223" y="106553"/>
                  </a:moveTo>
                  <a:lnTo>
                    <a:pt x="107823" y="4953"/>
                  </a:lnTo>
                  <a:cubicBezTo>
                    <a:pt x="110998" y="1778"/>
                    <a:pt x="115316" y="0"/>
                    <a:pt x="119761" y="0"/>
                  </a:cubicBezTo>
                  <a:cubicBezTo>
                    <a:pt x="124206" y="0"/>
                    <a:pt x="128524" y="1778"/>
                    <a:pt x="131699" y="4953"/>
                  </a:cubicBezTo>
                  <a:lnTo>
                    <a:pt x="233299" y="106553"/>
                  </a:lnTo>
                  <a:cubicBezTo>
                    <a:pt x="238125" y="111379"/>
                    <a:pt x="239649" y="118618"/>
                    <a:pt x="236982" y="124968"/>
                  </a:cubicBezTo>
                  <a:cubicBezTo>
                    <a:pt x="234315" y="131318"/>
                    <a:pt x="228219" y="135382"/>
                    <a:pt x="221361" y="135382"/>
                  </a:cubicBezTo>
                  <a:lnTo>
                    <a:pt x="18161" y="135382"/>
                  </a:lnTo>
                  <a:cubicBezTo>
                    <a:pt x="11303" y="135382"/>
                    <a:pt x="5080" y="131318"/>
                    <a:pt x="2540" y="124968"/>
                  </a:cubicBezTo>
                  <a:cubicBezTo>
                    <a:pt x="0" y="118618"/>
                    <a:pt x="1397" y="111379"/>
                    <a:pt x="6223" y="106553"/>
                  </a:cubicBezTo>
                  <a:moveTo>
                    <a:pt x="30226" y="130556"/>
                  </a:moveTo>
                  <a:lnTo>
                    <a:pt x="18288" y="118618"/>
                  </a:lnTo>
                  <a:lnTo>
                    <a:pt x="18288" y="101600"/>
                  </a:lnTo>
                  <a:lnTo>
                    <a:pt x="221488" y="101600"/>
                  </a:lnTo>
                  <a:lnTo>
                    <a:pt x="221488" y="118491"/>
                  </a:lnTo>
                  <a:lnTo>
                    <a:pt x="209550" y="130429"/>
                  </a:lnTo>
                  <a:lnTo>
                    <a:pt x="107950" y="28829"/>
                  </a:lnTo>
                  <a:lnTo>
                    <a:pt x="119888" y="16891"/>
                  </a:lnTo>
                  <a:lnTo>
                    <a:pt x="131826" y="28829"/>
                  </a:lnTo>
                  <a:lnTo>
                    <a:pt x="30226" y="130429"/>
                  </a:lnTo>
                  <a:close/>
                </a:path>
              </a:pathLst>
            </a:custGeom>
            <a:solidFill>
              <a:srgbClr val="4BACC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284121" y="5521239"/>
            <a:ext cx="1435100" cy="330200"/>
            <a:chOff x="0" y="0"/>
            <a:chExt cx="1913467" cy="44026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382" cy="440309"/>
            </a:xfrm>
            <a:custGeom>
              <a:avLst/>
              <a:gdLst/>
              <a:ahLst/>
              <a:cxnLst/>
              <a:rect l="l" t="t" r="r" b="b"/>
              <a:pathLst>
                <a:path w="1913382" h="440309">
                  <a:moveTo>
                    <a:pt x="16891" y="0"/>
                  </a:moveTo>
                  <a:lnTo>
                    <a:pt x="1896491" y="0"/>
                  </a:lnTo>
                  <a:cubicBezTo>
                    <a:pt x="1905889" y="0"/>
                    <a:pt x="1913382" y="7620"/>
                    <a:pt x="1913382" y="16891"/>
                  </a:cubicBezTo>
                  <a:lnTo>
                    <a:pt x="1913382" y="423291"/>
                  </a:lnTo>
                  <a:cubicBezTo>
                    <a:pt x="1913382" y="432689"/>
                    <a:pt x="1905762" y="440182"/>
                    <a:pt x="1896491" y="440182"/>
                  </a:cubicBezTo>
                  <a:lnTo>
                    <a:pt x="16891" y="440182"/>
                  </a:lnTo>
                  <a:cubicBezTo>
                    <a:pt x="7620" y="440309"/>
                    <a:pt x="0" y="432689"/>
                    <a:pt x="0" y="4232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23291"/>
                  </a:lnTo>
                  <a:lnTo>
                    <a:pt x="16891" y="423291"/>
                  </a:lnTo>
                  <a:lnTo>
                    <a:pt x="16891" y="406400"/>
                  </a:lnTo>
                  <a:lnTo>
                    <a:pt x="1896491" y="406400"/>
                  </a:lnTo>
                  <a:lnTo>
                    <a:pt x="1896491" y="423291"/>
                  </a:lnTo>
                  <a:lnTo>
                    <a:pt x="1879600" y="423291"/>
                  </a:lnTo>
                  <a:lnTo>
                    <a:pt x="1879600" y="16891"/>
                  </a:lnTo>
                  <a:lnTo>
                    <a:pt x="1896491" y="16891"/>
                  </a:lnTo>
                  <a:lnTo>
                    <a:pt x="18964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1913467" cy="45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1순위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284121" y="5826039"/>
            <a:ext cx="1435100" cy="330200"/>
            <a:chOff x="0" y="0"/>
            <a:chExt cx="1913467" cy="44026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13382" cy="440309"/>
            </a:xfrm>
            <a:custGeom>
              <a:avLst/>
              <a:gdLst/>
              <a:ahLst/>
              <a:cxnLst/>
              <a:rect l="l" t="t" r="r" b="b"/>
              <a:pathLst>
                <a:path w="1913382" h="440309">
                  <a:moveTo>
                    <a:pt x="16891" y="0"/>
                  </a:moveTo>
                  <a:lnTo>
                    <a:pt x="1896491" y="0"/>
                  </a:lnTo>
                  <a:cubicBezTo>
                    <a:pt x="1905889" y="0"/>
                    <a:pt x="1913382" y="7620"/>
                    <a:pt x="1913382" y="16891"/>
                  </a:cubicBezTo>
                  <a:lnTo>
                    <a:pt x="1913382" y="423291"/>
                  </a:lnTo>
                  <a:cubicBezTo>
                    <a:pt x="1913382" y="432689"/>
                    <a:pt x="1905762" y="440182"/>
                    <a:pt x="1896491" y="440182"/>
                  </a:cubicBezTo>
                  <a:lnTo>
                    <a:pt x="16891" y="440182"/>
                  </a:lnTo>
                  <a:cubicBezTo>
                    <a:pt x="7620" y="440309"/>
                    <a:pt x="0" y="432689"/>
                    <a:pt x="0" y="4232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23291"/>
                  </a:lnTo>
                  <a:lnTo>
                    <a:pt x="16891" y="423291"/>
                  </a:lnTo>
                  <a:lnTo>
                    <a:pt x="16891" y="406400"/>
                  </a:lnTo>
                  <a:lnTo>
                    <a:pt x="1896491" y="406400"/>
                  </a:lnTo>
                  <a:lnTo>
                    <a:pt x="1896491" y="423291"/>
                  </a:lnTo>
                  <a:lnTo>
                    <a:pt x="1879600" y="423291"/>
                  </a:lnTo>
                  <a:lnTo>
                    <a:pt x="1879600" y="16891"/>
                  </a:lnTo>
                  <a:lnTo>
                    <a:pt x="1896491" y="16891"/>
                  </a:lnTo>
                  <a:lnTo>
                    <a:pt x="18964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1913467" cy="45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2순위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284121" y="6130839"/>
            <a:ext cx="1435100" cy="330200"/>
            <a:chOff x="0" y="0"/>
            <a:chExt cx="1913467" cy="44026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13382" cy="440309"/>
            </a:xfrm>
            <a:custGeom>
              <a:avLst/>
              <a:gdLst/>
              <a:ahLst/>
              <a:cxnLst/>
              <a:rect l="l" t="t" r="r" b="b"/>
              <a:pathLst>
                <a:path w="1913382" h="440309">
                  <a:moveTo>
                    <a:pt x="16891" y="0"/>
                  </a:moveTo>
                  <a:lnTo>
                    <a:pt x="1896491" y="0"/>
                  </a:lnTo>
                  <a:cubicBezTo>
                    <a:pt x="1905889" y="0"/>
                    <a:pt x="1913382" y="7620"/>
                    <a:pt x="1913382" y="16891"/>
                  </a:cubicBezTo>
                  <a:lnTo>
                    <a:pt x="1913382" y="423291"/>
                  </a:lnTo>
                  <a:cubicBezTo>
                    <a:pt x="1913382" y="432689"/>
                    <a:pt x="1905762" y="440182"/>
                    <a:pt x="1896491" y="440182"/>
                  </a:cubicBezTo>
                  <a:lnTo>
                    <a:pt x="16891" y="440182"/>
                  </a:lnTo>
                  <a:cubicBezTo>
                    <a:pt x="7620" y="440309"/>
                    <a:pt x="0" y="432689"/>
                    <a:pt x="0" y="4232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23291"/>
                  </a:lnTo>
                  <a:lnTo>
                    <a:pt x="16891" y="423291"/>
                  </a:lnTo>
                  <a:lnTo>
                    <a:pt x="16891" y="406400"/>
                  </a:lnTo>
                  <a:lnTo>
                    <a:pt x="1896491" y="406400"/>
                  </a:lnTo>
                  <a:lnTo>
                    <a:pt x="1896491" y="423291"/>
                  </a:lnTo>
                  <a:lnTo>
                    <a:pt x="1879600" y="423291"/>
                  </a:lnTo>
                  <a:lnTo>
                    <a:pt x="1879600" y="16891"/>
                  </a:lnTo>
                  <a:lnTo>
                    <a:pt x="1896491" y="16891"/>
                  </a:lnTo>
                  <a:lnTo>
                    <a:pt x="18964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1913467" cy="45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3순위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4284121" y="6435639"/>
            <a:ext cx="1435100" cy="330200"/>
            <a:chOff x="0" y="0"/>
            <a:chExt cx="1913467" cy="44026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913382" cy="440309"/>
            </a:xfrm>
            <a:custGeom>
              <a:avLst/>
              <a:gdLst/>
              <a:ahLst/>
              <a:cxnLst/>
              <a:rect l="l" t="t" r="r" b="b"/>
              <a:pathLst>
                <a:path w="1913382" h="440309">
                  <a:moveTo>
                    <a:pt x="16891" y="0"/>
                  </a:moveTo>
                  <a:lnTo>
                    <a:pt x="1896491" y="0"/>
                  </a:lnTo>
                  <a:cubicBezTo>
                    <a:pt x="1905889" y="0"/>
                    <a:pt x="1913382" y="7620"/>
                    <a:pt x="1913382" y="16891"/>
                  </a:cubicBezTo>
                  <a:lnTo>
                    <a:pt x="1913382" y="423291"/>
                  </a:lnTo>
                  <a:cubicBezTo>
                    <a:pt x="1913382" y="432689"/>
                    <a:pt x="1905762" y="440182"/>
                    <a:pt x="1896491" y="440182"/>
                  </a:cubicBezTo>
                  <a:lnTo>
                    <a:pt x="16891" y="440182"/>
                  </a:lnTo>
                  <a:cubicBezTo>
                    <a:pt x="7620" y="440309"/>
                    <a:pt x="0" y="432689"/>
                    <a:pt x="0" y="4232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23291"/>
                  </a:lnTo>
                  <a:lnTo>
                    <a:pt x="16891" y="423291"/>
                  </a:lnTo>
                  <a:lnTo>
                    <a:pt x="16891" y="406400"/>
                  </a:lnTo>
                  <a:lnTo>
                    <a:pt x="1896491" y="406400"/>
                  </a:lnTo>
                  <a:lnTo>
                    <a:pt x="1896491" y="423291"/>
                  </a:lnTo>
                  <a:lnTo>
                    <a:pt x="1879600" y="423291"/>
                  </a:lnTo>
                  <a:lnTo>
                    <a:pt x="1879600" y="16891"/>
                  </a:lnTo>
                  <a:lnTo>
                    <a:pt x="1896491" y="16891"/>
                  </a:lnTo>
                  <a:lnTo>
                    <a:pt x="18964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1913467" cy="45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기타</a:t>
              </a:r>
              <a:endParaRPr 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706600" y="5803955"/>
            <a:ext cx="129887" cy="863600"/>
            <a:chOff x="0" y="0"/>
            <a:chExt cx="173183" cy="1151467"/>
          </a:xfrm>
        </p:grpSpPr>
        <p:sp>
          <p:nvSpPr>
            <p:cNvPr id="37" name="Freeform 37"/>
            <p:cNvSpPr/>
            <p:nvPr/>
          </p:nvSpPr>
          <p:spPr>
            <a:xfrm>
              <a:off x="16891" y="16891"/>
              <a:ext cx="139319" cy="1117600"/>
            </a:xfrm>
            <a:custGeom>
              <a:avLst/>
              <a:gdLst/>
              <a:ahLst/>
              <a:cxnLst/>
              <a:rect l="l" t="t" r="r" b="b"/>
              <a:pathLst>
                <a:path w="139319" h="1117600">
                  <a:moveTo>
                    <a:pt x="0" y="0"/>
                  </a:moveTo>
                  <a:lnTo>
                    <a:pt x="139319" y="0"/>
                  </a:lnTo>
                  <a:lnTo>
                    <a:pt x="139319" y="1117600"/>
                  </a:lnTo>
                  <a:lnTo>
                    <a:pt x="0" y="1117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38" name="Freeform 38"/>
            <p:cNvSpPr/>
            <p:nvPr/>
          </p:nvSpPr>
          <p:spPr>
            <a:xfrm>
              <a:off x="0" y="0"/>
              <a:ext cx="173101" cy="1151509"/>
            </a:xfrm>
            <a:custGeom>
              <a:avLst/>
              <a:gdLst/>
              <a:ahLst/>
              <a:cxnLst/>
              <a:rect l="l" t="t" r="r" b="b"/>
              <a:pathLst>
                <a:path w="173101" h="1151509">
                  <a:moveTo>
                    <a:pt x="16891" y="0"/>
                  </a:moveTo>
                  <a:lnTo>
                    <a:pt x="156210" y="0"/>
                  </a:lnTo>
                  <a:cubicBezTo>
                    <a:pt x="165608" y="0"/>
                    <a:pt x="173101" y="7620"/>
                    <a:pt x="173101" y="16891"/>
                  </a:cubicBezTo>
                  <a:lnTo>
                    <a:pt x="173101" y="1134491"/>
                  </a:lnTo>
                  <a:cubicBezTo>
                    <a:pt x="173101" y="1143889"/>
                    <a:pt x="165481" y="1151382"/>
                    <a:pt x="156210" y="1151382"/>
                  </a:cubicBezTo>
                  <a:lnTo>
                    <a:pt x="16891" y="1151382"/>
                  </a:lnTo>
                  <a:cubicBezTo>
                    <a:pt x="7620" y="1151509"/>
                    <a:pt x="0" y="1143889"/>
                    <a:pt x="0" y="11344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34491"/>
                  </a:lnTo>
                  <a:lnTo>
                    <a:pt x="16891" y="1134491"/>
                  </a:lnTo>
                  <a:lnTo>
                    <a:pt x="16891" y="1117600"/>
                  </a:lnTo>
                  <a:lnTo>
                    <a:pt x="156210" y="1117600"/>
                  </a:lnTo>
                  <a:lnTo>
                    <a:pt x="156210" y="1134491"/>
                  </a:lnTo>
                  <a:lnTo>
                    <a:pt x="139319" y="1134491"/>
                  </a:lnTo>
                  <a:lnTo>
                    <a:pt x="139319" y="16891"/>
                  </a:lnTo>
                  <a:lnTo>
                    <a:pt x="156210" y="16891"/>
                  </a:lnTo>
                  <a:lnTo>
                    <a:pt x="15621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804899" y="9308863"/>
            <a:ext cx="708603" cy="369332"/>
            <a:chOff x="0" y="0"/>
            <a:chExt cx="944804" cy="49244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44753" cy="492506"/>
            </a:xfrm>
            <a:custGeom>
              <a:avLst/>
              <a:gdLst/>
              <a:ahLst/>
              <a:cxnLst/>
              <a:rect l="l" t="t" r="r" b="b"/>
              <a:pathLst>
                <a:path w="944753" h="492506">
                  <a:moveTo>
                    <a:pt x="0" y="0"/>
                  </a:moveTo>
                  <a:lnTo>
                    <a:pt x="944753" y="0"/>
                  </a:lnTo>
                  <a:lnTo>
                    <a:pt x="944753" y="492506"/>
                  </a:lnTo>
                  <a:lnTo>
                    <a:pt x="0" y="492506"/>
                  </a:lnTo>
                  <a:close/>
                </a:path>
              </a:pathLst>
            </a:custGeom>
            <a:solidFill>
              <a:srgbClr val="DBEEF4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41" name="Freeform 41"/>
            <p:cNvSpPr/>
            <p:nvPr/>
          </p:nvSpPr>
          <p:spPr>
            <a:xfrm>
              <a:off x="-1524" y="-1524"/>
              <a:ext cx="947801" cy="495554"/>
            </a:xfrm>
            <a:custGeom>
              <a:avLst/>
              <a:gdLst/>
              <a:ahLst/>
              <a:cxnLst/>
              <a:rect l="l" t="t" r="r" b="b"/>
              <a:pathLst>
                <a:path w="947801" h="495554">
                  <a:moveTo>
                    <a:pt x="1524" y="0"/>
                  </a:moveTo>
                  <a:lnTo>
                    <a:pt x="946277" y="0"/>
                  </a:lnTo>
                  <a:cubicBezTo>
                    <a:pt x="947166" y="0"/>
                    <a:pt x="947801" y="762"/>
                    <a:pt x="947801" y="1524"/>
                  </a:cubicBezTo>
                  <a:lnTo>
                    <a:pt x="947801" y="494030"/>
                  </a:lnTo>
                  <a:cubicBezTo>
                    <a:pt x="947801" y="494919"/>
                    <a:pt x="947039" y="495554"/>
                    <a:pt x="946277" y="495554"/>
                  </a:cubicBezTo>
                  <a:lnTo>
                    <a:pt x="1524" y="495554"/>
                  </a:lnTo>
                  <a:cubicBezTo>
                    <a:pt x="635" y="495554"/>
                    <a:pt x="0" y="494792"/>
                    <a:pt x="0" y="494030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494030"/>
                  </a:lnTo>
                  <a:lnTo>
                    <a:pt x="1524" y="494030"/>
                  </a:lnTo>
                  <a:lnTo>
                    <a:pt x="1524" y="492506"/>
                  </a:lnTo>
                  <a:lnTo>
                    <a:pt x="946277" y="492506"/>
                  </a:lnTo>
                  <a:lnTo>
                    <a:pt x="946277" y="494030"/>
                  </a:lnTo>
                  <a:lnTo>
                    <a:pt x="944753" y="494030"/>
                  </a:lnTo>
                  <a:lnTo>
                    <a:pt x="944753" y="1524"/>
                  </a:lnTo>
                  <a:lnTo>
                    <a:pt x="946277" y="1524"/>
                  </a:lnTo>
                  <a:lnTo>
                    <a:pt x="946277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DBEEF4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944804" cy="51149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저장</a:t>
              </a:r>
              <a:endParaRPr 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5818601" y="5745692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10:00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818602" y="6162436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11:00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818601" y="7005156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13:00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818601" y="6579179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12:00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818601" y="7445263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14:00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818601" y="7893829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15:00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818601" y="8355569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16:00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826269" y="8782502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17:00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820094" y="9227856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18:00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4076700" y="5679686"/>
            <a:ext cx="90396" cy="101600"/>
            <a:chOff x="0" y="0"/>
            <a:chExt cx="120528" cy="135467"/>
          </a:xfrm>
        </p:grpSpPr>
        <p:sp>
          <p:nvSpPr>
            <p:cNvPr id="53" name="Freeform 53"/>
            <p:cNvSpPr/>
            <p:nvPr/>
          </p:nvSpPr>
          <p:spPr>
            <a:xfrm>
              <a:off x="16891" y="16891"/>
              <a:ext cx="86614" cy="101600"/>
            </a:xfrm>
            <a:custGeom>
              <a:avLst/>
              <a:gdLst/>
              <a:ahLst/>
              <a:cxnLst/>
              <a:rect l="l" t="t" r="r" b="b"/>
              <a:pathLst>
                <a:path w="86614" h="101600">
                  <a:moveTo>
                    <a:pt x="0" y="50800"/>
                  </a:moveTo>
                  <a:cubicBezTo>
                    <a:pt x="0" y="22733"/>
                    <a:pt x="19431" y="0"/>
                    <a:pt x="43307" y="0"/>
                  </a:cubicBezTo>
                  <a:cubicBezTo>
                    <a:pt x="67183" y="0"/>
                    <a:pt x="86614" y="22733"/>
                    <a:pt x="86614" y="50800"/>
                  </a:cubicBezTo>
                  <a:cubicBezTo>
                    <a:pt x="86614" y="78867"/>
                    <a:pt x="67183" y="101600"/>
                    <a:pt x="43307" y="101600"/>
                  </a:cubicBezTo>
                  <a:cubicBezTo>
                    <a:pt x="19431" y="101600"/>
                    <a:pt x="0" y="78867"/>
                    <a:pt x="0" y="50800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endParaRPr lang="ko-KR" altLang="en-US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</a:endParaRPr>
            </a:p>
          </p:txBody>
        </p:sp>
        <p:sp>
          <p:nvSpPr>
            <p:cNvPr id="54" name="Freeform 54"/>
            <p:cNvSpPr/>
            <p:nvPr/>
          </p:nvSpPr>
          <p:spPr>
            <a:xfrm>
              <a:off x="0" y="0"/>
              <a:ext cx="120523" cy="135509"/>
            </a:xfrm>
            <a:custGeom>
              <a:avLst/>
              <a:gdLst/>
              <a:ahLst/>
              <a:cxnLst/>
              <a:rect l="l" t="t" r="r" b="b"/>
              <a:pathLst>
                <a:path w="120523" h="135509">
                  <a:moveTo>
                    <a:pt x="0" y="67691"/>
                  </a:moveTo>
                  <a:cubicBezTo>
                    <a:pt x="0" y="32893"/>
                    <a:pt x="24511" y="0"/>
                    <a:pt x="60325" y="0"/>
                  </a:cubicBezTo>
                  <a:lnTo>
                    <a:pt x="60325" y="16891"/>
                  </a:lnTo>
                  <a:lnTo>
                    <a:pt x="60325" y="0"/>
                  </a:lnTo>
                  <a:cubicBezTo>
                    <a:pt x="96012" y="0"/>
                    <a:pt x="120523" y="32893"/>
                    <a:pt x="120523" y="67691"/>
                  </a:cubicBezTo>
                  <a:lnTo>
                    <a:pt x="103632" y="67691"/>
                  </a:lnTo>
                  <a:lnTo>
                    <a:pt x="120523" y="67691"/>
                  </a:lnTo>
                  <a:cubicBezTo>
                    <a:pt x="120523" y="102489"/>
                    <a:pt x="96012" y="135382"/>
                    <a:pt x="60198" y="135382"/>
                  </a:cubicBezTo>
                  <a:lnTo>
                    <a:pt x="60198" y="118491"/>
                  </a:lnTo>
                  <a:lnTo>
                    <a:pt x="60198" y="135382"/>
                  </a:lnTo>
                  <a:cubicBezTo>
                    <a:pt x="24511" y="135509"/>
                    <a:pt x="0" y="102489"/>
                    <a:pt x="0" y="67691"/>
                  </a:cubicBezTo>
                  <a:lnTo>
                    <a:pt x="16891" y="67691"/>
                  </a:lnTo>
                  <a:lnTo>
                    <a:pt x="33909" y="67691"/>
                  </a:lnTo>
                  <a:lnTo>
                    <a:pt x="16891" y="67691"/>
                  </a:lnTo>
                  <a:lnTo>
                    <a:pt x="0" y="67691"/>
                  </a:lnTo>
                  <a:moveTo>
                    <a:pt x="33909" y="67691"/>
                  </a:moveTo>
                  <a:cubicBezTo>
                    <a:pt x="33909" y="77089"/>
                    <a:pt x="26289" y="84582"/>
                    <a:pt x="17018" y="84582"/>
                  </a:cubicBezTo>
                  <a:cubicBezTo>
                    <a:pt x="7747" y="84582"/>
                    <a:pt x="0" y="77089"/>
                    <a:pt x="0" y="67691"/>
                  </a:cubicBezTo>
                  <a:cubicBezTo>
                    <a:pt x="0" y="58293"/>
                    <a:pt x="7620" y="50800"/>
                    <a:pt x="16891" y="50800"/>
                  </a:cubicBezTo>
                  <a:cubicBezTo>
                    <a:pt x="26162" y="50800"/>
                    <a:pt x="33782" y="58420"/>
                    <a:pt x="33782" y="67691"/>
                  </a:cubicBezTo>
                  <a:cubicBezTo>
                    <a:pt x="33909" y="89027"/>
                    <a:pt x="48133" y="101600"/>
                    <a:pt x="60325" y="101600"/>
                  </a:cubicBezTo>
                  <a:cubicBezTo>
                    <a:pt x="72517" y="101600"/>
                    <a:pt x="86741" y="89027"/>
                    <a:pt x="86741" y="67691"/>
                  </a:cubicBezTo>
                  <a:cubicBezTo>
                    <a:pt x="86741" y="46355"/>
                    <a:pt x="72390" y="33909"/>
                    <a:pt x="60325" y="33909"/>
                  </a:cubicBezTo>
                  <a:lnTo>
                    <a:pt x="60325" y="16891"/>
                  </a:lnTo>
                  <a:lnTo>
                    <a:pt x="60325" y="33909"/>
                  </a:lnTo>
                  <a:cubicBezTo>
                    <a:pt x="48133" y="33909"/>
                    <a:pt x="33909" y="46482"/>
                    <a:pt x="33909" y="67818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endParaRPr lang="ko-KR" altLang="en-US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</a:endParaRP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4076700" y="5984486"/>
            <a:ext cx="90396" cy="101600"/>
            <a:chOff x="0" y="0"/>
            <a:chExt cx="120528" cy="135467"/>
          </a:xfrm>
        </p:grpSpPr>
        <p:sp>
          <p:nvSpPr>
            <p:cNvPr id="56" name="Freeform 56"/>
            <p:cNvSpPr/>
            <p:nvPr/>
          </p:nvSpPr>
          <p:spPr>
            <a:xfrm>
              <a:off x="16891" y="16891"/>
              <a:ext cx="86614" cy="101600"/>
            </a:xfrm>
            <a:custGeom>
              <a:avLst/>
              <a:gdLst/>
              <a:ahLst/>
              <a:cxnLst/>
              <a:rect l="l" t="t" r="r" b="b"/>
              <a:pathLst>
                <a:path w="86614" h="101600">
                  <a:moveTo>
                    <a:pt x="0" y="50800"/>
                  </a:moveTo>
                  <a:cubicBezTo>
                    <a:pt x="0" y="22733"/>
                    <a:pt x="19431" y="0"/>
                    <a:pt x="43307" y="0"/>
                  </a:cubicBezTo>
                  <a:cubicBezTo>
                    <a:pt x="67183" y="0"/>
                    <a:pt x="86614" y="22733"/>
                    <a:pt x="86614" y="50800"/>
                  </a:cubicBezTo>
                  <a:cubicBezTo>
                    <a:pt x="86614" y="78867"/>
                    <a:pt x="67183" y="101600"/>
                    <a:pt x="43307" y="101600"/>
                  </a:cubicBezTo>
                  <a:cubicBezTo>
                    <a:pt x="19431" y="101600"/>
                    <a:pt x="0" y="78867"/>
                    <a:pt x="0" y="50800"/>
                  </a:cubicBezTo>
                  <a:close/>
                </a:path>
              </a:pathLst>
            </a:custGeom>
            <a:solidFill>
              <a:srgbClr val="558ED5"/>
            </a:solidFill>
            <a:ln>
              <a:solidFill>
                <a:srgbClr val="84C6D8"/>
              </a:solidFill>
            </a:ln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57" name="Freeform 57"/>
            <p:cNvSpPr/>
            <p:nvPr/>
          </p:nvSpPr>
          <p:spPr>
            <a:xfrm>
              <a:off x="0" y="0"/>
              <a:ext cx="120523" cy="135509"/>
            </a:xfrm>
            <a:custGeom>
              <a:avLst/>
              <a:gdLst/>
              <a:ahLst/>
              <a:cxnLst/>
              <a:rect l="l" t="t" r="r" b="b"/>
              <a:pathLst>
                <a:path w="120523" h="135509">
                  <a:moveTo>
                    <a:pt x="0" y="67691"/>
                  </a:moveTo>
                  <a:cubicBezTo>
                    <a:pt x="0" y="32893"/>
                    <a:pt x="24511" y="0"/>
                    <a:pt x="60325" y="0"/>
                  </a:cubicBezTo>
                  <a:lnTo>
                    <a:pt x="60325" y="16891"/>
                  </a:lnTo>
                  <a:lnTo>
                    <a:pt x="60325" y="0"/>
                  </a:lnTo>
                  <a:cubicBezTo>
                    <a:pt x="96012" y="0"/>
                    <a:pt x="120523" y="32893"/>
                    <a:pt x="120523" y="67691"/>
                  </a:cubicBezTo>
                  <a:lnTo>
                    <a:pt x="103632" y="67691"/>
                  </a:lnTo>
                  <a:lnTo>
                    <a:pt x="120523" y="67691"/>
                  </a:lnTo>
                  <a:cubicBezTo>
                    <a:pt x="120523" y="102489"/>
                    <a:pt x="96012" y="135382"/>
                    <a:pt x="60198" y="135382"/>
                  </a:cubicBezTo>
                  <a:lnTo>
                    <a:pt x="60198" y="118491"/>
                  </a:lnTo>
                  <a:lnTo>
                    <a:pt x="60198" y="135382"/>
                  </a:lnTo>
                  <a:cubicBezTo>
                    <a:pt x="24511" y="135509"/>
                    <a:pt x="0" y="102489"/>
                    <a:pt x="0" y="67691"/>
                  </a:cubicBezTo>
                  <a:lnTo>
                    <a:pt x="16891" y="67691"/>
                  </a:lnTo>
                  <a:lnTo>
                    <a:pt x="33909" y="67691"/>
                  </a:lnTo>
                  <a:lnTo>
                    <a:pt x="16891" y="67691"/>
                  </a:lnTo>
                  <a:lnTo>
                    <a:pt x="0" y="67691"/>
                  </a:lnTo>
                  <a:moveTo>
                    <a:pt x="33909" y="67691"/>
                  </a:moveTo>
                  <a:cubicBezTo>
                    <a:pt x="33909" y="77089"/>
                    <a:pt x="26289" y="84582"/>
                    <a:pt x="17018" y="84582"/>
                  </a:cubicBezTo>
                  <a:cubicBezTo>
                    <a:pt x="7747" y="84582"/>
                    <a:pt x="0" y="77089"/>
                    <a:pt x="0" y="67691"/>
                  </a:cubicBezTo>
                  <a:cubicBezTo>
                    <a:pt x="0" y="58293"/>
                    <a:pt x="7620" y="50800"/>
                    <a:pt x="16891" y="50800"/>
                  </a:cubicBezTo>
                  <a:cubicBezTo>
                    <a:pt x="26162" y="50800"/>
                    <a:pt x="33782" y="58420"/>
                    <a:pt x="33782" y="67691"/>
                  </a:cubicBezTo>
                  <a:cubicBezTo>
                    <a:pt x="33909" y="89027"/>
                    <a:pt x="48133" y="101600"/>
                    <a:pt x="60325" y="101600"/>
                  </a:cubicBezTo>
                  <a:cubicBezTo>
                    <a:pt x="72517" y="101600"/>
                    <a:pt x="86741" y="89027"/>
                    <a:pt x="86741" y="67691"/>
                  </a:cubicBezTo>
                  <a:cubicBezTo>
                    <a:pt x="86741" y="46355"/>
                    <a:pt x="72390" y="33909"/>
                    <a:pt x="60325" y="33909"/>
                  </a:cubicBezTo>
                  <a:lnTo>
                    <a:pt x="60325" y="16891"/>
                  </a:lnTo>
                  <a:lnTo>
                    <a:pt x="60325" y="33909"/>
                  </a:lnTo>
                  <a:cubicBezTo>
                    <a:pt x="48133" y="33909"/>
                    <a:pt x="33909" y="46482"/>
                    <a:pt x="33909" y="67818"/>
                  </a:cubicBezTo>
                  <a:close/>
                </a:path>
              </a:pathLst>
            </a:custGeom>
            <a:solidFill>
              <a:srgbClr val="558ED5"/>
            </a:solidFill>
            <a:ln>
              <a:solidFill>
                <a:srgbClr val="84C6D8"/>
              </a:solidFill>
            </a:ln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4076700" y="6289286"/>
            <a:ext cx="90396" cy="101600"/>
            <a:chOff x="0" y="0"/>
            <a:chExt cx="120528" cy="135467"/>
          </a:xfrm>
          <a:solidFill>
            <a:srgbClr val="C8E6EE"/>
          </a:solidFill>
        </p:grpSpPr>
        <p:sp>
          <p:nvSpPr>
            <p:cNvPr id="59" name="Freeform 59"/>
            <p:cNvSpPr/>
            <p:nvPr/>
          </p:nvSpPr>
          <p:spPr>
            <a:xfrm>
              <a:off x="16891" y="16891"/>
              <a:ext cx="86614" cy="101600"/>
            </a:xfrm>
            <a:custGeom>
              <a:avLst/>
              <a:gdLst/>
              <a:ahLst/>
              <a:cxnLst/>
              <a:rect l="l" t="t" r="r" b="b"/>
              <a:pathLst>
                <a:path w="86614" h="101600">
                  <a:moveTo>
                    <a:pt x="0" y="50800"/>
                  </a:moveTo>
                  <a:cubicBezTo>
                    <a:pt x="0" y="22733"/>
                    <a:pt x="19431" y="0"/>
                    <a:pt x="43307" y="0"/>
                  </a:cubicBezTo>
                  <a:cubicBezTo>
                    <a:pt x="67183" y="0"/>
                    <a:pt x="86614" y="22733"/>
                    <a:pt x="86614" y="50800"/>
                  </a:cubicBezTo>
                  <a:cubicBezTo>
                    <a:pt x="86614" y="78867"/>
                    <a:pt x="67183" y="101600"/>
                    <a:pt x="43307" y="101600"/>
                  </a:cubicBezTo>
                  <a:cubicBezTo>
                    <a:pt x="19431" y="101600"/>
                    <a:pt x="0" y="78867"/>
                    <a:pt x="0" y="508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60" name="Freeform 60"/>
            <p:cNvSpPr/>
            <p:nvPr/>
          </p:nvSpPr>
          <p:spPr>
            <a:xfrm>
              <a:off x="0" y="0"/>
              <a:ext cx="120523" cy="135509"/>
            </a:xfrm>
            <a:custGeom>
              <a:avLst/>
              <a:gdLst/>
              <a:ahLst/>
              <a:cxnLst/>
              <a:rect l="l" t="t" r="r" b="b"/>
              <a:pathLst>
                <a:path w="120523" h="135509">
                  <a:moveTo>
                    <a:pt x="0" y="67691"/>
                  </a:moveTo>
                  <a:cubicBezTo>
                    <a:pt x="0" y="32893"/>
                    <a:pt x="24511" y="0"/>
                    <a:pt x="60325" y="0"/>
                  </a:cubicBezTo>
                  <a:lnTo>
                    <a:pt x="60325" y="16891"/>
                  </a:lnTo>
                  <a:lnTo>
                    <a:pt x="60325" y="0"/>
                  </a:lnTo>
                  <a:cubicBezTo>
                    <a:pt x="96012" y="0"/>
                    <a:pt x="120523" y="32893"/>
                    <a:pt x="120523" y="67691"/>
                  </a:cubicBezTo>
                  <a:lnTo>
                    <a:pt x="103632" y="67691"/>
                  </a:lnTo>
                  <a:lnTo>
                    <a:pt x="120523" y="67691"/>
                  </a:lnTo>
                  <a:cubicBezTo>
                    <a:pt x="120523" y="102489"/>
                    <a:pt x="96012" y="135382"/>
                    <a:pt x="60198" y="135382"/>
                  </a:cubicBezTo>
                  <a:lnTo>
                    <a:pt x="60198" y="118491"/>
                  </a:lnTo>
                  <a:lnTo>
                    <a:pt x="60198" y="135382"/>
                  </a:lnTo>
                  <a:cubicBezTo>
                    <a:pt x="24511" y="135509"/>
                    <a:pt x="0" y="102489"/>
                    <a:pt x="0" y="67691"/>
                  </a:cubicBezTo>
                  <a:lnTo>
                    <a:pt x="16891" y="67691"/>
                  </a:lnTo>
                  <a:lnTo>
                    <a:pt x="33909" y="67691"/>
                  </a:lnTo>
                  <a:lnTo>
                    <a:pt x="16891" y="67691"/>
                  </a:lnTo>
                  <a:lnTo>
                    <a:pt x="0" y="67691"/>
                  </a:lnTo>
                  <a:moveTo>
                    <a:pt x="33909" y="67691"/>
                  </a:moveTo>
                  <a:cubicBezTo>
                    <a:pt x="33909" y="77089"/>
                    <a:pt x="26289" y="84582"/>
                    <a:pt x="17018" y="84582"/>
                  </a:cubicBezTo>
                  <a:cubicBezTo>
                    <a:pt x="7747" y="84582"/>
                    <a:pt x="0" y="77089"/>
                    <a:pt x="0" y="67691"/>
                  </a:cubicBezTo>
                  <a:cubicBezTo>
                    <a:pt x="0" y="58293"/>
                    <a:pt x="7620" y="50800"/>
                    <a:pt x="16891" y="50800"/>
                  </a:cubicBezTo>
                  <a:cubicBezTo>
                    <a:pt x="26162" y="50800"/>
                    <a:pt x="33782" y="58420"/>
                    <a:pt x="33782" y="67691"/>
                  </a:cubicBezTo>
                  <a:cubicBezTo>
                    <a:pt x="33909" y="89027"/>
                    <a:pt x="48133" y="101600"/>
                    <a:pt x="60325" y="101600"/>
                  </a:cubicBezTo>
                  <a:cubicBezTo>
                    <a:pt x="72517" y="101600"/>
                    <a:pt x="86741" y="89027"/>
                    <a:pt x="86741" y="67691"/>
                  </a:cubicBezTo>
                  <a:cubicBezTo>
                    <a:pt x="86741" y="46355"/>
                    <a:pt x="72390" y="33909"/>
                    <a:pt x="60325" y="33909"/>
                  </a:cubicBezTo>
                  <a:lnTo>
                    <a:pt x="60325" y="16891"/>
                  </a:lnTo>
                  <a:lnTo>
                    <a:pt x="60325" y="33909"/>
                  </a:lnTo>
                  <a:cubicBezTo>
                    <a:pt x="48133" y="33909"/>
                    <a:pt x="33909" y="46482"/>
                    <a:pt x="33909" y="67818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9800943" y="4198683"/>
            <a:ext cx="4002813" cy="48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18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2024.xx.xx ~ 2024.xx.xx</a:t>
            </a:r>
          </a:p>
        </p:txBody>
      </p:sp>
      <p:sp>
        <p:nvSpPr>
          <p:cNvPr id="62" name="TextBox 45">
            <a:extLst>
              <a:ext uri="{FF2B5EF4-FFF2-40B4-BE49-F238E27FC236}">
                <a16:creationId xmlns:a16="http://schemas.microsoft.com/office/drawing/2014/main" xmlns="" id="{563B7378-32C8-8B01-D8E4-5F26E011792B}"/>
              </a:ext>
            </a:extLst>
          </p:cNvPr>
          <p:cNvSpPr txBox="1"/>
          <p:nvPr/>
        </p:nvSpPr>
        <p:spPr>
          <a:xfrm>
            <a:off x="1143000" y="1009744"/>
            <a:ext cx="12974633" cy="137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5400" b="1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개발내용</a:t>
            </a:r>
            <a:endParaRPr lang="en-US" sz="5400" b="1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  <a:p>
            <a:pPr algn="l">
              <a:lnSpc>
                <a:spcPts val="5593"/>
              </a:lnSpc>
            </a:pPr>
            <a:r>
              <a:rPr 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- </a:t>
            </a:r>
            <a:r>
              <a:rPr lang="ko-KR" alt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근무 신청 페이지 </a:t>
            </a:r>
            <a:r>
              <a:rPr lang="en-US" altLang="ko-KR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UI</a:t>
            </a:r>
            <a:endParaRPr lang="en-US" sz="320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lab 레트로라이프"/>
              <a:sym typeface="Tlab 레트로라이프"/>
            </a:endParaRPr>
          </a:p>
        </p:txBody>
      </p:sp>
      <p:grpSp>
        <p:nvGrpSpPr>
          <p:cNvPr id="63" name="Group 52">
            <a:extLst>
              <a:ext uri="{FF2B5EF4-FFF2-40B4-BE49-F238E27FC236}">
                <a16:creationId xmlns:a16="http://schemas.microsoft.com/office/drawing/2014/main" xmlns="" id="{9D2BD124-A208-1FBF-220B-F4BBE2ED334C}"/>
              </a:ext>
            </a:extLst>
          </p:cNvPr>
          <p:cNvGrpSpPr/>
          <p:nvPr/>
        </p:nvGrpSpPr>
        <p:grpSpPr>
          <a:xfrm>
            <a:off x="4075028" y="6308808"/>
            <a:ext cx="90396" cy="101600"/>
            <a:chOff x="0" y="0"/>
            <a:chExt cx="120528" cy="135467"/>
          </a:xfrm>
          <a:solidFill>
            <a:srgbClr val="C8E6EE"/>
          </a:solidFill>
        </p:grpSpPr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xmlns="" id="{208AD272-516D-5D2E-600D-DDAE14F784FD}"/>
                </a:ext>
              </a:extLst>
            </p:cNvPr>
            <p:cNvSpPr/>
            <p:nvPr/>
          </p:nvSpPr>
          <p:spPr>
            <a:xfrm>
              <a:off x="16891" y="16891"/>
              <a:ext cx="86614" cy="101600"/>
            </a:xfrm>
            <a:custGeom>
              <a:avLst/>
              <a:gdLst/>
              <a:ahLst/>
              <a:cxnLst/>
              <a:rect l="l" t="t" r="r" b="b"/>
              <a:pathLst>
                <a:path w="86614" h="101600">
                  <a:moveTo>
                    <a:pt x="0" y="50800"/>
                  </a:moveTo>
                  <a:cubicBezTo>
                    <a:pt x="0" y="22733"/>
                    <a:pt x="19431" y="0"/>
                    <a:pt x="43307" y="0"/>
                  </a:cubicBezTo>
                  <a:cubicBezTo>
                    <a:pt x="67183" y="0"/>
                    <a:pt x="86614" y="22733"/>
                    <a:pt x="86614" y="50800"/>
                  </a:cubicBezTo>
                  <a:cubicBezTo>
                    <a:pt x="86614" y="78867"/>
                    <a:pt x="67183" y="101600"/>
                    <a:pt x="43307" y="101600"/>
                  </a:cubicBezTo>
                  <a:cubicBezTo>
                    <a:pt x="19431" y="101600"/>
                    <a:pt x="0" y="78867"/>
                    <a:pt x="0" y="50800"/>
                  </a:cubicBezTo>
                  <a:close/>
                </a:path>
              </a:pathLst>
            </a:custGeom>
            <a:grpFill/>
            <a:ln>
              <a:solidFill>
                <a:srgbClr val="C8E6EE"/>
              </a:solidFill>
            </a:ln>
          </p:spPr>
          <p:txBody>
            <a:bodyPr/>
            <a:lstStyle/>
            <a:p>
              <a:endParaRPr lang="ko-KR" altLang="en-US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</a:endParaRPr>
            </a:p>
          </p:txBody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xmlns="" id="{86D06831-DD90-3790-5784-D488A7426753}"/>
                </a:ext>
              </a:extLst>
            </p:cNvPr>
            <p:cNvSpPr/>
            <p:nvPr/>
          </p:nvSpPr>
          <p:spPr>
            <a:xfrm>
              <a:off x="0" y="0"/>
              <a:ext cx="120523" cy="135509"/>
            </a:xfrm>
            <a:custGeom>
              <a:avLst/>
              <a:gdLst/>
              <a:ahLst/>
              <a:cxnLst/>
              <a:rect l="l" t="t" r="r" b="b"/>
              <a:pathLst>
                <a:path w="120523" h="135509">
                  <a:moveTo>
                    <a:pt x="0" y="67691"/>
                  </a:moveTo>
                  <a:cubicBezTo>
                    <a:pt x="0" y="32893"/>
                    <a:pt x="24511" y="0"/>
                    <a:pt x="60325" y="0"/>
                  </a:cubicBezTo>
                  <a:lnTo>
                    <a:pt x="60325" y="16891"/>
                  </a:lnTo>
                  <a:lnTo>
                    <a:pt x="60325" y="0"/>
                  </a:lnTo>
                  <a:cubicBezTo>
                    <a:pt x="96012" y="0"/>
                    <a:pt x="120523" y="32893"/>
                    <a:pt x="120523" y="67691"/>
                  </a:cubicBezTo>
                  <a:lnTo>
                    <a:pt x="103632" y="67691"/>
                  </a:lnTo>
                  <a:lnTo>
                    <a:pt x="120523" y="67691"/>
                  </a:lnTo>
                  <a:cubicBezTo>
                    <a:pt x="120523" y="102489"/>
                    <a:pt x="96012" y="135382"/>
                    <a:pt x="60198" y="135382"/>
                  </a:cubicBezTo>
                  <a:lnTo>
                    <a:pt x="60198" y="118491"/>
                  </a:lnTo>
                  <a:lnTo>
                    <a:pt x="60198" y="135382"/>
                  </a:lnTo>
                  <a:cubicBezTo>
                    <a:pt x="24511" y="135509"/>
                    <a:pt x="0" y="102489"/>
                    <a:pt x="0" y="67691"/>
                  </a:cubicBezTo>
                  <a:lnTo>
                    <a:pt x="16891" y="67691"/>
                  </a:lnTo>
                  <a:lnTo>
                    <a:pt x="33909" y="67691"/>
                  </a:lnTo>
                  <a:lnTo>
                    <a:pt x="16891" y="67691"/>
                  </a:lnTo>
                  <a:lnTo>
                    <a:pt x="0" y="67691"/>
                  </a:lnTo>
                  <a:moveTo>
                    <a:pt x="33909" y="67691"/>
                  </a:moveTo>
                  <a:cubicBezTo>
                    <a:pt x="33909" y="77089"/>
                    <a:pt x="26289" y="84582"/>
                    <a:pt x="17018" y="84582"/>
                  </a:cubicBezTo>
                  <a:cubicBezTo>
                    <a:pt x="7747" y="84582"/>
                    <a:pt x="0" y="77089"/>
                    <a:pt x="0" y="67691"/>
                  </a:cubicBezTo>
                  <a:cubicBezTo>
                    <a:pt x="0" y="58293"/>
                    <a:pt x="7620" y="50800"/>
                    <a:pt x="16891" y="50800"/>
                  </a:cubicBezTo>
                  <a:cubicBezTo>
                    <a:pt x="26162" y="50800"/>
                    <a:pt x="33782" y="58420"/>
                    <a:pt x="33782" y="67691"/>
                  </a:cubicBezTo>
                  <a:cubicBezTo>
                    <a:pt x="33909" y="89027"/>
                    <a:pt x="48133" y="101600"/>
                    <a:pt x="60325" y="101600"/>
                  </a:cubicBezTo>
                  <a:cubicBezTo>
                    <a:pt x="72517" y="101600"/>
                    <a:pt x="86741" y="89027"/>
                    <a:pt x="86741" y="67691"/>
                  </a:cubicBezTo>
                  <a:cubicBezTo>
                    <a:pt x="86741" y="46355"/>
                    <a:pt x="72390" y="33909"/>
                    <a:pt x="60325" y="33909"/>
                  </a:cubicBezTo>
                  <a:lnTo>
                    <a:pt x="60325" y="16891"/>
                  </a:lnTo>
                  <a:lnTo>
                    <a:pt x="60325" y="33909"/>
                  </a:lnTo>
                  <a:cubicBezTo>
                    <a:pt x="48133" y="33909"/>
                    <a:pt x="33909" y="46482"/>
                    <a:pt x="33909" y="67818"/>
                  </a:cubicBezTo>
                  <a:close/>
                </a:path>
              </a:pathLst>
            </a:custGeom>
            <a:grpFill/>
            <a:ln>
              <a:solidFill>
                <a:srgbClr val="C8E6EE"/>
              </a:solidFill>
            </a:ln>
          </p:spPr>
          <p:txBody>
            <a:bodyPr/>
            <a:lstStyle/>
            <a:p>
              <a:endParaRPr lang="ko-KR" altLang="en-US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1EBE067-63E3-CF82-160C-F30D4CEDC54C}"/>
              </a:ext>
            </a:extLst>
          </p:cNvPr>
          <p:cNvSpPr txBox="1"/>
          <p:nvPr/>
        </p:nvSpPr>
        <p:spPr>
          <a:xfrm>
            <a:off x="12865606" y="2460954"/>
            <a:ext cx="1489587" cy="48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1800" spc="1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Hind Vadodara"/>
                <a:sym typeface="Hind Vadodara"/>
              </a:rPr>
              <a:t>로그아웃</a:t>
            </a:r>
            <a:endParaRPr lang="en-US" sz="1800" spc="1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Hind Vadodara"/>
              <a:sym typeface="Hind Vadodara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639994" y="2361478"/>
            <a:ext cx="10998200" cy="7572664"/>
            <a:chOff x="0" y="0"/>
            <a:chExt cx="14664267" cy="100968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664182" cy="10096881"/>
            </a:xfrm>
            <a:custGeom>
              <a:avLst/>
              <a:gdLst/>
              <a:ahLst/>
              <a:cxnLst/>
              <a:rect l="l" t="t" r="r" b="b"/>
              <a:pathLst>
                <a:path w="14664182" h="10096881">
                  <a:moveTo>
                    <a:pt x="16891" y="0"/>
                  </a:moveTo>
                  <a:lnTo>
                    <a:pt x="14647290" y="0"/>
                  </a:lnTo>
                  <a:cubicBezTo>
                    <a:pt x="14656690" y="0"/>
                    <a:pt x="14664182" y="7620"/>
                    <a:pt x="14664182" y="16891"/>
                  </a:cubicBezTo>
                  <a:lnTo>
                    <a:pt x="14664182" y="10079990"/>
                  </a:lnTo>
                  <a:cubicBezTo>
                    <a:pt x="14664182" y="10089388"/>
                    <a:pt x="14656563" y="10096881"/>
                    <a:pt x="14647290" y="10096881"/>
                  </a:cubicBezTo>
                  <a:lnTo>
                    <a:pt x="16891" y="10096881"/>
                  </a:lnTo>
                  <a:cubicBezTo>
                    <a:pt x="7493" y="10096881"/>
                    <a:pt x="0" y="10089261"/>
                    <a:pt x="0" y="10079990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0079990"/>
                  </a:lnTo>
                  <a:lnTo>
                    <a:pt x="16891" y="10079990"/>
                  </a:lnTo>
                  <a:lnTo>
                    <a:pt x="16891" y="10063099"/>
                  </a:lnTo>
                  <a:lnTo>
                    <a:pt x="14647290" y="10063099"/>
                  </a:lnTo>
                  <a:lnTo>
                    <a:pt x="14647290" y="10079990"/>
                  </a:lnTo>
                  <a:lnTo>
                    <a:pt x="14630400" y="10079990"/>
                  </a:lnTo>
                  <a:lnTo>
                    <a:pt x="14630400" y="16891"/>
                  </a:lnTo>
                  <a:lnTo>
                    <a:pt x="14647290" y="16891"/>
                  </a:lnTo>
                  <a:lnTo>
                    <a:pt x="146472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87906" y="2389609"/>
            <a:ext cx="10912188" cy="1902269"/>
            <a:chOff x="0" y="0"/>
            <a:chExt cx="14549584" cy="2536359"/>
          </a:xfrm>
          <a:solidFill>
            <a:srgbClr val="DBEFF4"/>
          </a:solidFill>
        </p:grpSpPr>
        <p:sp>
          <p:nvSpPr>
            <p:cNvPr id="6" name="Freeform 6"/>
            <p:cNvSpPr/>
            <p:nvPr/>
          </p:nvSpPr>
          <p:spPr>
            <a:xfrm>
              <a:off x="16891" y="16891"/>
              <a:ext cx="14515720" cy="2502535"/>
            </a:xfrm>
            <a:custGeom>
              <a:avLst/>
              <a:gdLst/>
              <a:ahLst/>
              <a:cxnLst/>
              <a:rect l="l" t="t" r="r" b="b"/>
              <a:pathLst>
                <a:path w="14515720" h="2502535">
                  <a:moveTo>
                    <a:pt x="0" y="0"/>
                  </a:moveTo>
                  <a:lnTo>
                    <a:pt x="14515720" y="0"/>
                  </a:lnTo>
                  <a:lnTo>
                    <a:pt x="14515720" y="2502535"/>
                  </a:lnTo>
                  <a:lnTo>
                    <a:pt x="0" y="250253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4549501" cy="2536317"/>
            </a:xfrm>
            <a:custGeom>
              <a:avLst/>
              <a:gdLst/>
              <a:ahLst/>
              <a:cxnLst/>
              <a:rect l="l" t="t" r="r" b="b"/>
              <a:pathLst>
                <a:path w="14549501" h="2536317">
                  <a:moveTo>
                    <a:pt x="16891" y="0"/>
                  </a:moveTo>
                  <a:lnTo>
                    <a:pt x="14532611" y="0"/>
                  </a:lnTo>
                  <a:cubicBezTo>
                    <a:pt x="14542008" y="0"/>
                    <a:pt x="14549501" y="7620"/>
                    <a:pt x="14549501" y="16891"/>
                  </a:cubicBezTo>
                  <a:lnTo>
                    <a:pt x="14549501" y="2519426"/>
                  </a:lnTo>
                  <a:cubicBezTo>
                    <a:pt x="14549501" y="2528824"/>
                    <a:pt x="14541881" y="2536317"/>
                    <a:pt x="14532611" y="2536317"/>
                  </a:cubicBezTo>
                  <a:lnTo>
                    <a:pt x="16891" y="2536317"/>
                  </a:lnTo>
                  <a:cubicBezTo>
                    <a:pt x="7493" y="2536317"/>
                    <a:pt x="0" y="2528697"/>
                    <a:pt x="0" y="2519426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519426"/>
                  </a:lnTo>
                  <a:lnTo>
                    <a:pt x="16891" y="2519426"/>
                  </a:lnTo>
                  <a:lnTo>
                    <a:pt x="16891" y="2502535"/>
                  </a:lnTo>
                  <a:lnTo>
                    <a:pt x="14532611" y="2502535"/>
                  </a:lnTo>
                  <a:lnTo>
                    <a:pt x="14532611" y="2519426"/>
                  </a:lnTo>
                  <a:lnTo>
                    <a:pt x="14515720" y="2519426"/>
                  </a:lnTo>
                  <a:lnTo>
                    <a:pt x="14515720" y="16891"/>
                  </a:lnTo>
                  <a:lnTo>
                    <a:pt x="14532611" y="16891"/>
                  </a:lnTo>
                  <a:lnTo>
                    <a:pt x="14532611" y="33909"/>
                  </a:lnTo>
                  <a:lnTo>
                    <a:pt x="16891" y="3390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024675" y="2624058"/>
            <a:ext cx="6228773" cy="6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3"/>
              </a:lnSpc>
            </a:pPr>
            <a:r>
              <a:rPr lang="en-US" sz="4400" b="1" dirty="0" err="1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mo Bold"/>
                <a:sym typeface="Arimo Bold"/>
              </a:rPr>
              <a:t>Shiftmate</a:t>
            </a:r>
            <a:endParaRPr lang="en-US" sz="4400" b="1" dirty="0">
              <a:solidFill>
                <a:schemeClr val="accent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mo Bold"/>
              <a:sym typeface="Arim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154592" y="3365569"/>
            <a:ext cx="2057400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근무표</a:t>
            </a:r>
            <a:r>
              <a:rPr lang="en-US" sz="24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신청</a:t>
            </a:r>
            <a:endParaRPr lang="en-US" sz="240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16992" y="3426664"/>
            <a:ext cx="2057400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근무표</a:t>
            </a: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조회</a:t>
            </a:r>
            <a:endParaRPr lang="en-US" sz="2400" b="1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68314"/>
              </p:ext>
            </p:extLst>
          </p:nvPr>
        </p:nvGraphicFramePr>
        <p:xfrm>
          <a:off x="6253306" y="5392025"/>
          <a:ext cx="6311900" cy="3556002"/>
        </p:xfrm>
        <a:graphic>
          <a:graphicData uri="http://schemas.openxmlformats.org/drawingml/2006/table">
            <a:tbl>
              <a:tblPr/>
              <a:tblGrid>
                <a:gridCol w="9067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67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67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67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671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671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7162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7018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0181">
                <a:tc rowSpan="5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0181"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1699"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5940"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5940"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5940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5940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6217226" y="4328986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20096" y="4320133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40481" y="4328986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26704" y="4327284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12927" y="4303883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금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98617" y="4287867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39704" y="4287867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4508306" y="5790478"/>
            <a:ext cx="129887" cy="863600"/>
            <a:chOff x="0" y="0"/>
            <a:chExt cx="173183" cy="1151467"/>
          </a:xfrm>
        </p:grpSpPr>
        <p:sp>
          <p:nvSpPr>
            <p:cNvPr id="20" name="Freeform 20"/>
            <p:cNvSpPr/>
            <p:nvPr/>
          </p:nvSpPr>
          <p:spPr>
            <a:xfrm>
              <a:off x="16891" y="16891"/>
              <a:ext cx="139319" cy="1117600"/>
            </a:xfrm>
            <a:custGeom>
              <a:avLst/>
              <a:gdLst/>
              <a:ahLst/>
              <a:cxnLst/>
              <a:rect l="l" t="t" r="r" b="b"/>
              <a:pathLst>
                <a:path w="139319" h="1117600">
                  <a:moveTo>
                    <a:pt x="0" y="0"/>
                  </a:moveTo>
                  <a:lnTo>
                    <a:pt x="139319" y="0"/>
                  </a:lnTo>
                  <a:lnTo>
                    <a:pt x="139319" y="1117600"/>
                  </a:lnTo>
                  <a:lnTo>
                    <a:pt x="0" y="1117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173101" cy="1151509"/>
            </a:xfrm>
            <a:custGeom>
              <a:avLst/>
              <a:gdLst/>
              <a:ahLst/>
              <a:cxnLst/>
              <a:rect l="l" t="t" r="r" b="b"/>
              <a:pathLst>
                <a:path w="173101" h="1151509">
                  <a:moveTo>
                    <a:pt x="16891" y="0"/>
                  </a:moveTo>
                  <a:lnTo>
                    <a:pt x="156210" y="0"/>
                  </a:lnTo>
                  <a:cubicBezTo>
                    <a:pt x="165608" y="0"/>
                    <a:pt x="173101" y="7620"/>
                    <a:pt x="173101" y="16891"/>
                  </a:cubicBezTo>
                  <a:lnTo>
                    <a:pt x="173101" y="1134491"/>
                  </a:lnTo>
                  <a:cubicBezTo>
                    <a:pt x="173101" y="1143889"/>
                    <a:pt x="165481" y="1151382"/>
                    <a:pt x="156210" y="1151382"/>
                  </a:cubicBezTo>
                  <a:lnTo>
                    <a:pt x="16891" y="1151382"/>
                  </a:lnTo>
                  <a:cubicBezTo>
                    <a:pt x="7620" y="1151509"/>
                    <a:pt x="0" y="1143889"/>
                    <a:pt x="0" y="11344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34491"/>
                  </a:lnTo>
                  <a:lnTo>
                    <a:pt x="16891" y="1134491"/>
                  </a:lnTo>
                  <a:lnTo>
                    <a:pt x="16891" y="1117600"/>
                  </a:lnTo>
                  <a:lnTo>
                    <a:pt x="156210" y="1117600"/>
                  </a:lnTo>
                  <a:lnTo>
                    <a:pt x="156210" y="1134491"/>
                  </a:lnTo>
                  <a:lnTo>
                    <a:pt x="139319" y="1134491"/>
                  </a:lnTo>
                  <a:lnTo>
                    <a:pt x="139319" y="16891"/>
                  </a:lnTo>
                  <a:lnTo>
                    <a:pt x="156210" y="16891"/>
                  </a:lnTo>
                  <a:lnTo>
                    <a:pt x="15621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163630" y="5064630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10:00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63631" y="5481374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11:00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63630" y="6324094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13:00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63630" y="5898117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12:00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63630" y="6764201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14:00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63630" y="7212767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15:00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163630" y="7674507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16:00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71298" y="8101440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17:00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165123" y="8546794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18:00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263047" y="6129991"/>
            <a:ext cx="858530" cy="88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김민정</a:t>
            </a:r>
            <a:endParaRPr lang="en-US" sz="1399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11:00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~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16:00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183292" y="5704713"/>
            <a:ext cx="858530" cy="88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윤석규</a:t>
            </a:r>
            <a:endParaRPr lang="en-US" sz="1399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10:00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~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14:00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046069" y="6211441"/>
            <a:ext cx="858530" cy="88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김서연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12:00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~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17:00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011029" y="6511523"/>
            <a:ext cx="858530" cy="88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지경민</a:t>
            </a:r>
            <a:endParaRPr lang="en-US" sz="1399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12:00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~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18:00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97855" y="5730828"/>
            <a:ext cx="858530" cy="88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김민정</a:t>
            </a:r>
            <a:endParaRPr lang="en-US" sz="1399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10:00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~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15:00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789734" y="6106725"/>
            <a:ext cx="858530" cy="88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김서연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11:00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~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18:00</a:t>
            </a:r>
          </a:p>
        </p:txBody>
      </p:sp>
      <p:sp>
        <p:nvSpPr>
          <p:cNvPr id="37" name="TextBox 45">
            <a:extLst>
              <a:ext uri="{FF2B5EF4-FFF2-40B4-BE49-F238E27FC236}">
                <a16:creationId xmlns:a16="http://schemas.microsoft.com/office/drawing/2014/main" xmlns="" id="{DCA4E849-D753-E4CA-8D10-46277057361F}"/>
              </a:ext>
            </a:extLst>
          </p:cNvPr>
          <p:cNvSpPr txBox="1"/>
          <p:nvPr/>
        </p:nvSpPr>
        <p:spPr>
          <a:xfrm>
            <a:off x="1143000" y="1009744"/>
            <a:ext cx="12974633" cy="137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5400" b="1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개발내용</a:t>
            </a:r>
            <a:endParaRPr lang="en-US" sz="5400" b="1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  <a:p>
            <a:pPr algn="l">
              <a:lnSpc>
                <a:spcPts val="5593"/>
              </a:lnSpc>
            </a:pPr>
            <a:r>
              <a:rPr 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- </a:t>
            </a:r>
            <a:r>
              <a:rPr lang="ko-KR" altLang="en-US" sz="320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근무표</a:t>
            </a:r>
            <a:r>
              <a:rPr lang="ko-KR" alt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 조회 페이지 </a:t>
            </a:r>
            <a:r>
              <a:rPr lang="en-US" altLang="ko-KR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UI</a:t>
            </a:r>
            <a:endParaRPr lang="en-US" sz="320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lab 레트로라이프"/>
              <a:sym typeface="Tlab 레트로라이프"/>
            </a:endParaRPr>
          </a:p>
        </p:txBody>
      </p:sp>
      <p:sp>
        <p:nvSpPr>
          <p:cNvPr id="38" name="TextBox 65">
            <a:extLst>
              <a:ext uri="{FF2B5EF4-FFF2-40B4-BE49-F238E27FC236}">
                <a16:creationId xmlns:a16="http://schemas.microsoft.com/office/drawing/2014/main" xmlns="" id="{E315F82B-20B6-45C1-93F7-ABC9125DB473}"/>
              </a:ext>
            </a:extLst>
          </p:cNvPr>
          <p:cNvSpPr txBox="1"/>
          <p:nvPr/>
        </p:nvSpPr>
        <p:spPr>
          <a:xfrm>
            <a:off x="12865606" y="2460954"/>
            <a:ext cx="1489587" cy="48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1800" spc="1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Hind Vadodara"/>
                <a:sym typeface="Hind Vadodara"/>
              </a:rPr>
              <a:t>로그아웃</a:t>
            </a:r>
            <a:endParaRPr lang="en-US" sz="1800" spc="1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Hind Vadodara"/>
              <a:sym typeface="Hind Vadodara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1411" y="2626940"/>
            <a:ext cx="4051143" cy="4051143"/>
          </a:xfrm>
          <a:custGeom>
            <a:avLst/>
            <a:gdLst/>
            <a:ahLst/>
            <a:cxnLst/>
            <a:rect l="l" t="t" r="r" b="b"/>
            <a:pathLst>
              <a:path w="4051143" h="4051143">
                <a:moveTo>
                  <a:pt x="0" y="0"/>
                </a:moveTo>
                <a:lnTo>
                  <a:pt x="4051143" y="0"/>
                </a:lnTo>
                <a:lnTo>
                  <a:pt x="4051143" y="4051143"/>
                </a:lnTo>
                <a:lnTo>
                  <a:pt x="0" y="4051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118429" y="2626940"/>
            <a:ext cx="4051143" cy="4051143"/>
          </a:xfrm>
          <a:custGeom>
            <a:avLst/>
            <a:gdLst/>
            <a:ahLst/>
            <a:cxnLst/>
            <a:rect l="l" t="t" r="r" b="b"/>
            <a:pathLst>
              <a:path w="4051143" h="4051143">
                <a:moveTo>
                  <a:pt x="0" y="0"/>
                </a:moveTo>
                <a:lnTo>
                  <a:pt x="4051143" y="0"/>
                </a:lnTo>
                <a:lnTo>
                  <a:pt x="4051143" y="4051143"/>
                </a:lnTo>
                <a:lnTo>
                  <a:pt x="0" y="4051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451686" y="2626940"/>
            <a:ext cx="4051143" cy="4051143"/>
          </a:xfrm>
          <a:custGeom>
            <a:avLst/>
            <a:gdLst/>
            <a:ahLst/>
            <a:cxnLst/>
            <a:rect l="l" t="t" r="r" b="b"/>
            <a:pathLst>
              <a:path w="4051143" h="4051143">
                <a:moveTo>
                  <a:pt x="0" y="0"/>
                </a:moveTo>
                <a:lnTo>
                  <a:pt x="4051143" y="0"/>
                </a:lnTo>
                <a:lnTo>
                  <a:pt x="4051143" y="4051143"/>
                </a:lnTo>
                <a:lnTo>
                  <a:pt x="0" y="4051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2947787" y="3607897"/>
            <a:ext cx="1718391" cy="2089229"/>
          </a:xfrm>
          <a:custGeom>
            <a:avLst/>
            <a:gdLst/>
            <a:ahLst/>
            <a:cxnLst/>
            <a:rect l="l" t="t" r="r" b="b"/>
            <a:pathLst>
              <a:path w="1718391" h="2089229">
                <a:moveTo>
                  <a:pt x="0" y="0"/>
                </a:moveTo>
                <a:lnTo>
                  <a:pt x="1718391" y="0"/>
                </a:lnTo>
                <a:lnTo>
                  <a:pt x="1718391" y="2089229"/>
                </a:lnTo>
                <a:lnTo>
                  <a:pt x="0" y="2089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13" r="-13"/>
            </a:stretch>
          </a:blipFill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7951828" y="3854571"/>
            <a:ext cx="2384344" cy="1704806"/>
          </a:xfrm>
          <a:custGeom>
            <a:avLst/>
            <a:gdLst/>
            <a:ahLst/>
            <a:cxnLst/>
            <a:rect l="l" t="t" r="r" b="b"/>
            <a:pathLst>
              <a:path w="2384344" h="1704806">
                <a:moveTo>
                  <a:pt x="0" y="0"/>
                </a:moveTo>
                <a:lnTo>
                  <a:pt x="2384344" y="0"/>
                </a:lnTo>
                <a:lnTo>
                  <a:pt x="2384344" y="1704806"/>
                </a:lnTo>
                <a:lnTo>
                  <a:pt x="0" y="1704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l="-329" r="-329"/>
            </a:stretch>
          </a:blipFill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3599969" y="3849462"/>
            <a:ext cx="1754577" cy="1709915"/>
          </a:xfrm>
          <a:custGeom>
            <a:avLst/>
            <a:gdLst/>
            <a:ahLst/>
            <a:cxnLst/>
            <a:rect l="l" t="t" r="r" b="b"/>
            <a:pathLst>
              <a:path w="1754577" h="1709915">
                <a:moveTo>
                  <a:pt x="0" y="0"/>
                </a:moveTo>
                <a:lnTo>
                  <a:pt x="1754577" y="0"/>
                </a:lnTo>
                <a:lnTo>
                  <a:pt x="1754577" y="1709915"/>
                </a:lnTo>
                <a:lnTo>
                  <a:pt x="0" y="17099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80" r="-80"/>
            </a:stretch>
          </a:blipFill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57137" y="7048628"/>
            <a:ext cx="3499691" cy="525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</a:pPr>
            <a:r>
              <a:rPr lang="en-US" sz="2999" b="1" spc="-87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효율성</a:t>
            </a:r>
            <a:endParaRPr lang="en-US" sz="2999" b="1" spc="-87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무궁화 고딕 Bold"/>
              <a:sym typeface="무궁화 고딕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394155" y="7048628"/>
            <a:ext cx="3499691" cy="525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</a:pPr>
            <a:r>
              <a:rPr lang="en-US" sz="2999" b="1" spc="-87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소통 및 공정성 강화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03138" y="7048628"/>
            <a:ext cx="3499691" cy="525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</a:pPr>
            <a:r>
              <a:rPr lang="en-US" sz="2999" b="1" spc="-87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확장성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30039" y="7733968"/>
            <a:ext cx="3153886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1"/>
              </a:lnSpc>
            </a:pPr>
            <a:r>
              <a:rPr lang="en-US" sz="2260" spc="-6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시간절약</a:t>
            </a:r>
            <a:r>
              <a:rPr lang="en-US" sz="2260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및 </a:t>
            </a:r>
            <a:r>
              <a:rPr lang="en-US" sz="2260" spc="-6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비용절감</a:t>
            </a:r>
            <a:endParaRPr lang="en-US" sz="2260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무궁화 고딕 Bold"/>
              <a:sym typeface="무궁화 고딕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981536" y="7763663"/>
            <a:ext cx="4324927" cy="174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1"/>
              </a:lnSpc>
            </a:pPr>
            <a:r>
              <a:rPr lang="en-US" sz="2260" spc="-65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근무자 - 관리자 간</a:t>
            </a:r>
          </a:p>
          <a:p>
            <a:pPr algn="ctr">
              <a:lnSpc>
                <a:spcPts val="3389"/>
              </a:lnSpc>
            </a:pPr>
            <a:r>
              <a:rPr lang="en-US" sz="2259" spc="-65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소통부재, 일정 불일치 문제 해결</a:t>
            </a:r>
          </a:p>
          <a:p>
            <a:pPr algn="ctr">
              <a:lnSpc>
                <a:spcPts val="3389"/>
              </a:lnSpc>
            </a:pPr>
            <a:endParaRPr lang="en-US" sz="2259" spc="-65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무궁화 고딕 Bold"/>
              <a:sym typeface="무궁화 고딕 Bold"/>
            </a:endParaRPr>
          </a:p>
          <a:p>
            <a:pPr algn="ctr">
              <a:lnSpc>
                <a:spcPts val="3391"/>
              </a:lnSpc>
            </a:pPr>
            <a:endParaRPr lang="en-US" sz="2259" spc="-65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무궁화 고딕 Bold"/>
              <a:sym typeface="무궁화 고딕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429319" y="7807223"/>
            <a:ext cx="4647329" cy="83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1"/>
              </a:lnSpc>
            </a:pPr>
            <a:r>
              <a:rPr lang="en-US" sz="2260" spc="-66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유연하게 근무하는 다양한 분야의 아르바이트 근무자들이 사용가능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xmlns="" id="{84AF9CD8-9030-52E2-2143-136C5E0EF2E5}"/>
              </a:ext>
            </a:extLst>
          </p:cNvPr>
          <p:cNvSpPr txBox="1"/>
          <p:nvPr/>
        </p:nvSpPr>
        <p:spPr>
          <a:xfrm>
            <a:off x="1164771" y="1025069"/>
            <a:ext cx="12516474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기대효과</a:t>
            </a:r>
            <a:endParaRPr lang="en-US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4D1C1A29-0413-7B28-6731-4E6FFE566080}"/>
              </a:ext>
            </a:extLst>
          </p:cNvPr>
          <p:cNvSpPr/>
          <p:nvPr/>
        </p:nvSpPr>
        <p:spPr>
          <a:xfrm>
            <a:off x="9609221" y="2819433"/>
            <a:ext cx="7183227" cy="2609839"/>
          </a:xfrm>
          <a:prstGeom prst="roundRect">
            <a:avLst/>
          </a:prstGeom>
          <a:solidFill>
            <a:srgbClr val="A1D5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1606BBF-66B0-3069-5837-6025BA693874}"/>
              </a:ext>
            </a:extLst>
          </p:cNvPr>
          <p:cNvGrpSpPr/>
          <p:nvPr/>
        </p:nvGrpSpPr>
        <p:grpSpPr>
          <a:xfrm>
            <a:off x="1495552" y="1965777"/>
            <a:ext cx="6733433" cy="2113486"/>
            <a:chOff x="1495552" y="1965777"/>
            <a:chExt cx="6733433" cy="2113486"/>
          </a:xfrm>
        </p:grpSpPr>
        <p:sp>
          <p:nvSpPr>
            <p:cNvPr id="2" name="Freeform 2"/>
            <p:cNvSpPr/>
            <p:nvPr/>
          </p:nvSpPr>
          <p:spPr>
            <a:xfrm>
              <a:off x="1495552" y="1965777"/>
              <a:ext cx="6733433" cy="2113486"/>
            </a:xfrm>
            <a:custGeom>
              <a:avLst/>
              <a:gdLst/>
              <a:ahLst/>
              <a:cxnLst/>
              <a:rect l="l" t="t" r="r" b="b"/>
              <a:pathLst>
                <a:path w="3168923" h="1852242">
                  <a:moveTo>
                    <a:pt x="0" y="0"/>
                  </a:moveTo>
                  <a:lnTo>
                    <a:pt x="3168923" y="0"/>
                  </a:lnTo>
                  <a:lnTo>
                    <a:pt x="3168923" y="1852242"/>
                  </a:lnTo>
                  <a:lnTo>
                    <a:pt x="0" y="1852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042765" y="3226461"/>
              <a:ext cx="4647329" cy="392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1"/>
                </a:lnSpc>
              </a:pPr>
              <a:r>
                <a:rPr lang="ko-KR" altLang="en-US" sz="2260" b="1" spc="-6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개발 기간이 이번 한기 내로 한정됨   </a:t>
              </a:r>
              <a:endParaRPr lang="en-US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323319" y="2519144"/>
              <a:ext cx="3696595" cy="5774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01"/>
                </a:lnSpc>
              </a:pPr>
              <a:r>
                <a:rPr lang="ko-KR" altLang="en-US" sz="2800" b="1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한정된 개발 기간</a:t>
              </a:r>
              <a:endParaRPr lang="en-US" sz="2800" b="1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  <p:sp>
          <p:nvSpPr>
            <p:cNvPr id="19" name="Freeform 19"/>
            <p:cNvSpPr/>
            <p:nvPr/>
          </p:nvSpPr>
          <p:spPr>
            <a:xfrm>
              <a:off x="1852140" y="2646801"/>
              <a:ext cx="900000" cy="900000"/>
            </a:xfrm>
            <a:custGeom>
              <a:avLst/>
              <a:gdLst/>
              <a:ahLst/>
              <a:cxnLst/>
              <a:rect l="l" t="t" r="r" b="b"/>
              <a:pathLst>
                <a:path w="1544008" h="1544008">
                  <a:moveTo>
                    <a:pt x="0" y="0"/>
                  </a:moveTo>
                  <a:lnTo>
                    <a:pt x="1544008" y="0"/>
                  </a:lnTo>
                  <a:lnTo>
                    <a:pt x="1544008" y="1544008"/>
                  </a:lnTo>
                  <a:lnTo>
                    <a:pt x="0" y="1544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9" name="TextBox 17">
            <a:extLst>
              <a:ext uri="{FF2B5EF4-FFF2-40B4-BE49-F238E27FC236}">
                <a16:creationId xmlns:a16="http://schemas.microsoft.com/office/drawing/2014/main" xmlns="" id="{F609767B-A91E-A756-8DD6-323090DBBC7F}"/>
              </a:ext>
            </a:extLst>
          </p:cNvPr>
          <p:cNvSpPr txBox="1"/>
          <p:nvPr/>
        </p:nvSpPr>
        <p:spPr>
          <a:xfrm>
            <a:off x="10482132" y="2110457"/>
            <a:ext cx="5391383" cy="562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1"/>
              </a:lnSpc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‘</a:t>
            </a:r>
            <a:r>
              <a:rPr lang="ko-KR" altLang="en-US" sz="2800" b="1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아르바이트</a:t>
            </a:r>
            <a:r>
              <a:rPr lang="en-US" altLang="ko-KR" sz="2800" b="1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’</a:t>
            </a:r>
            <a:r>
              <a:rPr lang="ko-KR" altLang="en-US" sz="2800" b="1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로 서비스 타겟 한정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xmlns="" id="{284BD263-522C-5DB0-579D-723EACD43C6A}"/>
              </a:ext>
            </a:extLst>
          </p:cNvPr>
          <p:cNvSpPr txBox="1"/>
          <p:nvPr/>
        </p:nvSpPr>
        <p:spPr>
          <a:xfrm>
            <a:off x="10306176" y="3147677"/>
            <a:ext cx="5743297" cy="828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391"/>
              </a:lnSpc>
              <a:buFontTx/>
              <a:buChar char="-"/>
            </a:pPr>
            <a:r>
              <a:rPr lang="ko-KR" altLang="en-US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불특정 다수의 스케줄 근무 아르바이트 생을 </a:t>
            </a:r>
            <a:endParaRPr lang="en-US" altLang="ko-KR" sz="226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3391"/>
              </a:lnSpc>
            </a:pPr>
            <a:r>
              <a:rPr lang="ko-KR" altLang="en-US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주 타겟으로 설정</a:t>
            </a:r>
            <a:endParaRPr lang="en-US" sz="226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EF7084BB-FFAB-AA52-69D2-1BFD7A3A8EBC}"/>
              </a:ext>
            </a:extLst>
          </p:cNvPr>
          <p:cNvGrpSpPr/>
          <p:nvPr/>
        </p:nvGrpSpPr>
        <p:grpSpPr>
          <a:xfrm>
            <a:off x="1501478" y="7080152"/>
            <a:ext cx="6733433" cy="2352257"/>
            <a:chOff x="1501478" y="7080152"/>
            <a:chExt cx="6733433" cy="2352257"/>
          </a:xfrm>
        </p:grpSpPr>
        <p:sp>
          <p:nvSpPr>
            <p:cNvPr id="31" name="Freeform 2">
              <a:extLst>
                <a:ext uri="{FF2B5EF4-FFF2-40B4-BE49-F238E27FC236}">
                  <a16:creationId xmlns:a16="http://schemas.microsoft.com/office/drawing/2014/main" xmlns="" id="{1E476FAD-E10B-0462-D036-CC07650A49A0}"/>
                </a:ext>
              </a:extLst>
            </p:cNvPr>
            <p:cNvSpPr/>
            <p:nvPr/>
          </p:nvSpPr>
          <p:spPr>
            <a:xfrm>
              <a:off x="1501478" y="7080152"/>
              <a:ext cx="6733433" cy="2352257"/>
            </a:xfrm>
            <a:custGeom>
              <a:avLst/>
              <a:gdLst/>
              <a:ahLst/>
              <a:cxnLst/>
              <a:rect l="l" t="t" r="r" b="b"/>
              <a:pathLst>
                <a:path w="3168923" h="1852242">
                  <a:moveTo>
                    <a:pt x="0" y="0"/>
                  </a:moveTo>
                  <a:lnTo>
                    <a:pt x="3168923" y="0"/>
                  </a:lnTo>
                  <a:lnTo>
                    <a:pt x="3168923" y="1852242"/>
                  </a:lnTo>
                  <a:lnTo>
                    <a:pt x="0" y="1852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xmlns="" id="{AA39FE12-1B33-F2AC-C918-1D49BCD55158}"/>
                </a:ext>
              </a:extLst>
            </p:cNvPr>
            <p:cNvSpPr txBox="1"/>
            <p:nvPr/>
          </p:nvSpPr>
          <p:spPr>
            <a:xfrm>
              <a:off x="3385352" y="7589192"/>
              <a:ext cx="3696595" cy="5774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01"/>
                </a:lnSpc>
              </a:pPr>
              <a:r>
                <a:rPr lang="ko-KR" altLang="en-US" sz="2800" b="1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알고리즘의 한계</a:t>
              </a:r>
              <a:endParaRPr lang="en-US" sz="2800" b="1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  <p:sp>
          <p:nvSpPr>
            <p:cNvPr id="27" name="TextBox 15">
              <a:extLst>
                <a:ext uri="{FF2B5EF4-FFF2-40B4-BE49-F238E27FC236}">
                  <a16:creationId xmlns:a16="http://schemas.microsoft.com/office/drawing/2014/main" xmlns="" id="{6E1468A4-3C31-CA96-8C2B-42B3FF7A90F1}"/>
                </a:ext>
              </a:extLst>
            </p:cNvPr>
            <p:cNvSpPr txBox="1"/>
            <p:nvPr/>
          </p:nvSpPr>
          <p:spPr>
            <a:xfrm>
              <a:off x="3044898" y="8364787"/>
              <a:ext cx="4647329" cy="82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1"/>
                </a:lnSpc>
              </a:pPr>
              <a:r>
                <a:rPr lang="ko-KR" altLang="en-US" sz="2260" b="1" spc="-6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모든 근무자의 선호 시간대를</a:t>
              </a:r>
              <a:endParaRPr lang="en-US" altLang="ko-KR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  <a:p>
              <a:pPr algn="ctr">
                <a:lnSpc>
                  <a:spcPts val="3391"/>
                </a:lnSpc>
              </a:pPr>
              <a:r>
                <a:rPr lang="ko-KR" altLang="en-US" sz="2260" b="1" spc="-6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반영할 수 없음</a:t>
              </a:r>
              <a:endParaRPr lang="en-US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  <p:pic>
          <p:nvPicPr>
            <p:cNvPr id="26" name="그래픽 25" descr="청사진 단색으로 채워진">
              <a:extLst>
                <a:ext uri="{FF2B5EF4-FFF2-40B4-BE49-F238E27FC236}">
                  <a16:creationId xmlns:a16="http://schemas.microsoft.com/office/drawing/2014/main" xmlns="" id="{D98A9899-0BD6-9F07-AE61-16F15304A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858066" y="7758794"/>
              <a:ext cx="1034773" cy="1034773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134D8A0C-D853-9649-D1F7-9DB703B052C5}"/>
              </a:ext>
            </a:extLst>
          </p:cNvPr>
          <p:cNvGrpSpPr/>
          <p:nvPr/>
        </p:nvGrpSpPr>
        <p:grpSpPr>
          <a:xfrm>
            <a:off x="1495552" y="4403579"/>
            <a:ext cx="6733433" cy="2352257"/>
            <a:chOff x="1495552" y="4467355"/>
            <a:chExt cx="6733433" cy="2352257"/>
          </a:xfrm>
        </p:grpSpPr>
        <p:sp>
          <p:nvSpPr>
            <p:cNvPr id="32" name="Freeform 2">
              <a:extLst>
                <a:ext uri="{FF2B5EF4-FFF2-40B4-BE49-F238E27FC236}">
                  <a16:creationId xmlns:a16="http://schemas.microsoft.com/office/drawing/2014/main" xmlns="" id="{97508ABD-4130-4F17-346D-89B1F7042E88}"/>
                </a:ext>
              </a:extLst>
            </p:cNvPr>
            <p:cNvSpPr/>
            <p:nvPr/>
          </p:nvSpPr>
          <p:spPr>
            <a:xfrm>
              <a:off x="1495552" y="4467355"/>
              <a:ext cx="6733433" cy="2352257"/>
            </a:xfrm>
            <a:custGeom>
              <a:avLst/>
              <a:gdLst/>
              <a:ahLst/>
              <a:cxnLst/>
              <a:rect l="l" t="t" r="r" b="b"/>
              <a:pathLst>
                <a:path w="3168923" h="1852242">
                  <a:moveTo>
                    <a:pt x="0" y="0"/>
                  </a:moveTo>
                  <a:lnTo>
                    <a:pt x="3168923" y="0"/>
                  </a:lnTo>
                  <a:lnTo>
                    <a:pt x="3168923" y="1852242"/>
                  </a:lnTo>
                  <a:lnTo>
                    <a:pt x="0" y="1852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xmlns="" id="{0DA91FBC-4E7B-B5D9-4B27-175C67FE8243}"/>
                </a:ext>
              </a:extLst>
            </p:cNvPr>
            <p:cNvSpPr txBox="1"/>
            <p:nvPr/>
          </p:nvSpPr>
          <p:spPr>
            <a:xfrm>
              <a:off x="2961901" y="5699855"/>
              <a:ext cx="4647329" cy="82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1"/>
                </a:lnSpc>
              </a:pPr>
              <a:r>
                <a:rPr lang="ko-KR" altLang="en-US" sz="2260" b="1" spc="-6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특정 직종의 근무 일정 관리에 대한</a:t>
              </a:r>
              <a:endParaRPr lang="en-US" altLang="ko-KR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  <a:p>
              <a:pPr algn="ctr">
                <a:lnSpc>
                  <a:spcPts val="3391"/>
                </a:lnSpc>
              </a:pPr>
              <a:r>
                <a:rPr lang="ko-KR" altLang="en-US" sz="2260" b="1" spc="-6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전문 지식 부족</a:t>
              </a:r>
              <a:endParaRPr lang="en-US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  <p:sp>
          <p:nvSpPr>
            <p:cNvPr id="34" name="TextBox 17">
              <a:extLst>
                <a:ext uri="{FF2B5EF4-FFF2-40B4-BE49-F238E27FC236}">
                  <a16:creationId xmlns:a16="http://schemas.microsoft.com/office/drawing/2014/main" xmlns="" id="{2E77A9C9-E24D-D00B-4F7A-E9F314DF4A64}"/>
                </a:ext>
              </a:extLst>
            </p:cNvPr>
            <p:cNvSpPr txBox="1"/>
            <p:nvPr/>
          </p:nvSpPr>
          <p:spPr>
            <a:xfrm>
              <a:off x="3302355" y="4981100"/>
              <a:ext cx="3696595" cy="5774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01"/>
                </a:lnSpc>
              </a:pPr>
              <a:r>
                <a:rPr lang="ko-KR" altLang="en-US" sz="2800" b="1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전문성 부족</a:t>
              </a:r>
              <a:endParaRPr lang="en-US" sz="2800" b="1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  <p:pic>
          <p:nvPicPr>
            <p:cNvPr id="36" name="그래픽 35" descr="의사 여성 단색으로 채워진">
              <a:extLst>
                <a:ext uri="{FF2B5EF4-FFF2-40B4-BE49-F238E27FC236}">
                  <a16:creationId xmlns:a16="http://schemas.microsoft.com/office/drawing/2014/main" xmlns="" id="{FFF280CF-5AEE-7A81-D60E-AE7F5F3B8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852140" y="5275297"/>
              <a:ext cx="1089645" cy="1089645"/>
            </a:xfrm>
            <a:prstGeom prst="rect">
              <a:avLst/>
            </a:prstGeom>
          </p:spPr>
        </p:pic>
      </p:grpSp>
      <p:sp>
        <p:nvSpPr>
          <p:cNvPr id="37" name="TextBox 15">
            <a:extLst>
              <a:ext uri="{FF2B5EF4-FFF2-40B4-BE49-F238E27FC236}">
                <a16:creationId xmlns:a16="http://schemas.microsoft.com/office/drawing/2014/main" xmlns="" id="{B743A492-1D6E-C276-6825-DB120F69C6CF}"/>
              </a:ext>
            </a:extLst>
          </p:cNvPr>
          <p:cNvSpPr txBox="1"/>
          <p:nvPr/>
        </p:nvSpPr>
        <p:spPr>
          <a:xfrm>
            <a:off x="10306176" y="4224180"/>
            <a:ext cx="6008645" cy="828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391"/>
              </a:lnSpc>
              <a:buFontTx/>
              <a:buChar char="-"/>
            </a:pPr>
            <a:r>
              <a:rPr lang="ko-KR" altLang="en-US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 시간 자동 배정 기능을 우선적으로 구현</a:t>
            </a:r>
            <a:endParaRPr lang="en-US" altLang="ko-KR" sz="226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marL="342900" indent="-342900" algn="ctr">
              <a:lnSpc>
                <a:spcPts val="3391"/>
              </a:lnSpc>
              <a:buFontTx/>
              <a:buChar char="-"/>
            </a:pPr>
            <a:r>
              <a:rPr lang="ko-KR" altLang="en-US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급여 관리 등 부가 기능은 추후 추가</a:t>
            </a:r>
            <a:endParaRPr lang="en-US" sz="226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2C87662D-AE42-BACE-91A7-F77EC94C30B6}"/>
              </a:ext>
            </a:extLst>
          </p:cNvPr>
          <p:cNvSpPr/>
          <p:nvPr/>
        </p:nvSpPr>
        <p:spPr>
          <a:xfrm>
            <a:off x="9619120" y="6668711"/>
            <a:ext cx="7183227" cy="2180166"/>
          </a:xfrm>
          <a:prstGeom prst="roundRect">
            <a:avLst/>
          </a:prstGeom>
          <a:solidFill>
            <a:srgbClr val="A1D5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xmlns="" id="{54676A90-39A6-B09F-9D35-044C270D484C}"/>
              </a:ext>
            </a:extLst>
          </p:cNvPr>
          <p:cNvSpPr txBox="1"/>
          <p:nvPr/>
        </p:nvSpPr>
        <p:spPr>
          <a:xfrm>
            <a:off x="10492031" y="5959734"/>
            <a:ext cx="5391383" cy="562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1"/>
              </a:lnSpc>
            </a:pPr>
            <a:r>
              <a:rPr lang="ko-KR" altLang="en-US" sz="2800" b="1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여러 번의 테스트 및 피드백 진행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xmlns="" id="{F99BEB37-C1AD-C30B-FE29-5EDE160999CE}"/>
              </a:ext>
            </a:extLst>
          </p:cNvPr>
          <p:cNvSpPr txBox="1"/>
          <p:nvPr/>
        </p:nvSpPr>
        <p:spPr>
          <a:xfrm>
            <a:off x="10083459" y="7131489"/>
            <a:ext cx="6198035" cy="1264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391"/>
              </a:lnSpc>
              <a:buFontTx/>
              <a:buChar char="-"/>
            </a:pPr>
            <a:r>
              <a:rPr lang="ko-KR" altLang="en-US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최대한 다양한 조건으로 여러 번의 테스트 진행 계획</a:t>
            </a:r>
            <a:endParaRPr lang="en-US" altLang="ko-KR" sz="226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marL="342900" indent="-342900" algn="ctr">
              <a:lnSpc>
                <a:spcPts val="3391"/>
              </a:lnSpc>
              <a:buFontTx/>
              <a:buChar char="-"/>
            </a:pPr>
            <a:r>
              <a:rPr lang="ko-KR" altLang="en-US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다수의 피드백을 통해 </a:t>
            </a:r>
            <a:r>
              <a:rPr lang="en-US" altLang="ko-KR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‘</a:t>
            </a:r>
            <a:r>
              <a:rPr lang="ko-KR" altLang="en-US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최선</a:t>
            </a:r>
            <a:r>
              <a:rPr lang="en-US" altLang="ko-KR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’</a:t>
            </a:r>
            <a:r>
              <a:rPr lang="ko-KR" altLang="en-US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의 알고리즘 구현</a:t>
            </a:r>
            <a:endParaRPr lang="en-US" altLang="ko-KR" sz="226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pic>
        <p:nvPicPr>
          <p:cNvPr id="43" name="그래픽 42" descr="직선 화살표 단색으로 채워진">
            <a:extLst>
              <a:ext uri="{FF2B5EF4-FFF2-40B4-BE49-F238E27FC236}">
                <a16:creationId xmlns:a16="http://schemas.microsoft.com/office/drawing/2014/main" xmlns="" id="{003FCF87-51AB-73CA-13D3-B35B9AFFF1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flipH="1">
            <a:off x="8519194" y="5217521"/>
            <a:ext cx="896839" cy="896839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xmlns="" id="{C309300C-B8B9-8639-74BB-01FD5FC4EEAF}"/>
              </a:ext>
            </a:extLst>
          </p:cNvPr>
          <p:cNvSpPr txBox="1"/>
          <p:nvPr/>
        </p:nvSpPr>
        <p:spPr>
          <a:xfrm>
            <a:off x="1164771" y="1025069"/>
            <a:ext cx="12516474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제약 사항 및 대안 도출</a:t>
            </a:r>
            <a:endParaRPr lang="en-US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0873C91-1416-3633-AB90-F1CFB040C105}"/>
              </a:ext>
            </a:extLst>
          </p:cNvPr>
          <p:cNvGrpSpPr/>
          <p:nvPr/>
        </p:nvGrpSpPr>
        <p:grpSpPr>
          <a:xfrm>
            <a:off x="5340577" y="3138489"/>
            <a:ext cx="7606845" cy="4010022"/>
            <a:chOff x="4843309" y="3343580"/>
            <a:chExt cx="7606845" cy="4010022"/>
          </a:xfrm>
        </p:grpSpPr>
        <p:sp>
          <p:nvSpPr>
            <p:cNvPr id="2" name="Freeform 2"/>
            <p:cNvSpPr/>
            <p:nvPr/>
          </p:nvSpPr>
          <p:spPr>
            <a:xfrm>
              <a:off x="4843309" y="3343580"/>
              <a:ext cx="3310091" cy="4010022"/>
            </a:xfrm>
            <a:custGeom>
              <a:avLst/>
              <a:gdLst/>
              <a:ahLst/>
              <a:cxnLst/>
              <a:rect l="l" t="t" r="r" b="b"/>
              <a:pathLst>
                <a:path w="3310091" h="4010022">
                  <a:moveTo>
                    <a:pt x="0" y="0"/>
                  </a:moveTo>
                  <a:lnTo>
                    <a:pt x="3310091" y="0"/>
                  </a:lnTo>
                  <a:lnTo>
                    <a:pt x="3310091" y="4010022"/>
                  </a:lnTo>
                  <a:lnTo>
                    <a:pt x="0" y="4010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8153400" y="3695700"/>
              <a:ext cx="4296754" cy="2351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321"/>
                </a:lnSpc>
              </a:pPr>
              <a:r>
                <a:rPr lang="en-US" sz="13800" dirty="0" err="1">
                  <a:solidFill>
                    <a:srgbClr val="20344B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lab 레트로라이프"/>
                  <a:sym typeface="Tlab 레트로라이프"/>
                </a:rPr>
                <a:t>QnA</a:t>
              </a:r>
              <a:endParaRPr lang="en-US" sz="138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10420" y="4378899"/>
            <a:ext cx="6467159" cy="152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7"/>
              </a:lnSpc>
            </a:pPr>
            <a:r>
              <a:rPr lang="en-US" sz="9997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감사합니다</a:t>
            </a:r>
            <a:endParaRPr lang="en-US" sz="9997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391400" y="4002995"/>
            <a:ext cx="3505200" cy="2281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321"/>
              </a:lnSpc>
            </a:pPr>
            <a:r>
              <a:rPr lang="ko-KR" altLang="en-US" sz="138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부록</a:t>
            </a:r>
            <a:endParaRPr lang="en-US" sz="138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26405880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84820"/>
            <a:ext cx="18288000" cy="7902180"/>
          </a:xfrm>
          <a:custGeom>
            <a:avLst/>
            <a:gdLst/>
            <a:ahLst/>
            <a:cxnLst/>
            <a:rect l="l" t="t" r="r" b="b"/>
            <a:pathLst>
              <a:path w="18288000" h="7902180">
                <a:moveTo>
                  <a:pt x="0" y="0"/>
                </a:moveTo>
                <a:lnTo>
                  <a:pt x="18288000" y="0"/>
                </a:lnTo>
                <a:lnTo>
                  <a:pt x="18288000" y="7902180"/>
                </a:lnTo>
                <a:lnTo>
                  <a:pt x="0" y="7902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26181" y="866422"/>
            <a:ext cx="8304244" cy="877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5"/>
              </a:lnSpc>
            </a:pPr>
            <a:r>
              <a:rPr lang="en-US" sz="5400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목차</a:t>
            </a:r>
            <a:endParaRPr lang="en-US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56743" y="3900120"/>
            <a:ext cx="5203509" cy="5193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3980" lvl="2" indent="-227993" algn="l">
              <a:lnSpc>
                <a:spcPts val="5894"/>
              </a:lnSpc>
              <a:buFont typeface="Arial"/>
              <a:buChar char="⚬"/>
            </a:pPr>
            <a:r>
              <a:rPr lang="en-US" sz="2800" b="1" spc="-8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프로젝트</a:t>
            </a:r>
            <a:r>
              <a:rPr lang="en-US" sz="2800" b="1" spc="-8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800" b="1" spc="-8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개요</a:t>
            </a:r>
            <a:endParaRPr lang="en-US" sz="2800" b="1" spc="-8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marL="683980" lvl="2" indent="-227993" algn="l">
              <a:lnSpc>
                <a:spcPts val="5894"/>
              </a:lnSpc>
              <a:buFont typeface="Arial"/>
              <a:buChar char="⚬"/>
            </a:pPr>
            <a:r>
              <a:rPr lang="ko-KR" altLang="en-US" sz="2800" b="1" spc="-8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서비스 개발 배경 및 필요성</a:t>
            </a:r>
            <a:r>
              <a:rPr lang="en-US" sz="2800" b="1" spc="-8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</a:p>
          <a:p>
            <a:pPr marL="683980" lvl="2" indent="-227993" algn="l">
              <a:lnSpc>
                <a:spcPts val="5894"/>
              </a:lnSpc>
              <a:buFont typeface="Arial"/>
              <a:buChar char="⚬"/>
            </a:pPr>
            <a:r>
              <a:rPr lang="en-US" sz="2800" b="1" spc="-8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선행사례</a:t>
            </a:r>
            <a:r>
              <a:rPr lang="en-US" sz="2800" b="1" spc="-8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800" b="1" spc="-8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조사</a:t>
            </a:r>
            <a:endParaRPr lang="en-US" sz="2800" b="1" spc="-8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marL="683980" lvl="2" indent="-227993" algn="l">
              <a:lnSpc>
                <a:spcPts val="5894"/>
              </a:lnSpc>
              <a:buFont typeface="Arial"/>
              <a:buChar char="⚬"/>
            </a:pPr>
            <a:r>
              <a:rPr lang="en-US" sz="2800" b="1" spc="-8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서비스</a:t>
            </a:r>
            <a:r>
              <a:rPr lang="en-US" sz="2800" b="1" spc="-8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800" b="1" spc="-8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아키텍쳐</a:t>
            </a:r>
            <a:endParaRPr lang="en-US" sz="2800" b="1" spc="-8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marL="683980" lvl="2" indent="-227993" algn="l">
              <a:lnSpc>
                <a:spcPts val="5894"/>
              </a:lnSpc>
              <a:buFont typeface="Arial"/>
              <a:buChar char="⚬"/>
            </a:pPr>
            <a:r>
              <a:rPr lang="en-US" sz="2800" b="1" spc="-8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개발</a:t>
            </a:r>
            <a:r>
              <a:rPr lang="en-US" sz="2800" b="1" spc="-8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800" b="1" spc="-8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내용</a:t>
            </a:r>
            <a:endParaRPr lang="en-US" sz="2800" b="1" spc="-8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marL="683980" lvl="2" indent="-227993" algn="l">
              <a:lnSpc>
                <a:spcPts val="5894"/>
              </a:lnSpc>
              <a:buFont typeface="Arial"/>
              <a:buChar char="⚬"/>
            </a:pPr>
            <a:r>
              <a:rPr lang="en-US" sz="2800" b="1" spc="-8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기대효과</a:t>
            </a:r>
            <a:r>
              <a:rPr lang="en-US" sz="2800" b="1" spc="-8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및 </a:t>
            </a:r>
            <a:r>
              <a:rPr lang="en-US" sz="2800" b="1" spc="-8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제약사항</a:t>
            </a:r>
            <a:endParaRPr lang="en-US" sz="2800" b="1" spc="-8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marL="684108" lvl="2" indent="-228036" algn="l">
              <a:lnSpc>
                <a:spcPts val="5895"/>
              </a:lnSpc>
              <a:buFont typeface="Arial"/>
              <a:buChar char="⚬"/>
            </a:pPr>
            <a:r>
              <a:rPr lang="en-US" sz="2800" b="1" spc="-88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QnA</a:t>
            </a:r>
            <a:endParaRPr lang="en-US" sz="2800" b="1" spc="-88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051472" y="1104950"/>
            <a:ext cx="6110347" cy="40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8"/>
              </a:lnSpc>
            </a:pPr>
            <a:r>
              <a:rPr lang="en-US" sz="2400" b="1" spc="405" dirty="0">
                <a:solidFill>
                  <a:srgbClr val="5B939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CONTENTS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51EB82D-E26D-9235-6FE0-8D4EB5C9D0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424" b="10447"/>
          <a:stretch/>
        </p:blipFill>
        <p:spPr>
          <a:xfrm>
            <a:off x="838200" y="2098998"/>
            <a:ext cx="8534400" cy="6005033"/>
          </a:xfrm>
          <a:prstGeom prst="rect">
            <a:avLst/>
          </a:prstGeom>
        </p:spPr>
      </p:pic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3B8EA8BB-53AE-2B92-3303-C35F493DAF88}"/>
              </a:ext>
            </a:extLst>
          </p:cNvPr>
          <p:cNvSpPr txBox="1"/>
          <p:nvPr/>
        </p:nvSpPr>
        <p:spPr>
          <a:xfrm>
            <a:off x="1676400" y="8459816"/>
            <a:ext cx="7162800" cy="1269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1"/>
              </a:lnSpc>
            </a:pPr>
            <a:r>
              <a:rPr lang="ko-KR" altLang="en-US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프랜차이즈 카페에서 인력을 공유</a:t>
            </a:r>
            <a:endParaRPr lang="en-US" altLang="ko-KR" sz="240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3391"/>
              </a:lnSpc>
            </a:pPr>
            <a:r>
              <a:rPr lang="ko-KR" altLang="en-US" sz="2400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근무자들의 일정 배정 및 변경 시 혼란 가중화 가능성</a:t>
            </a:r>
            <a:endParaRPr lang="en-US" altLang="ko-KR" sz="2400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>
              <a:lnSpc>
                <a:spcPts val="3391"/>
              </a:lnSpc>
            </a:pPr>
            <a:endParaRPr lang="en-US" sz="240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EFADB7D-2885-B50B-5639-7EC4CC9A3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941" y="1886346"/>
            <a:ext cx="8112115" cy="6430335"/>
          </a:xfrm>
          <a:prstGeom prst="rect">
            <a:avLst/>
          </a:prstGeom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xmlns="" id="{860EB47C-F117-6F3B-2F53-6A1C195D18AF}"/>
              </a:ext>
            </a:extLst>
          </p:cNvPr>
          <p:cNvSpPr txBox="1"/>
          <p:nvPr/>
        </p:nvSpPr>
        <p:spPr>
          <a:xfrm>
            <a:off x="10134598" y="8386177"/>
            <a:ext cx="7162800" cy="1705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1"/>
              </a:lnSpc>
            </a:pPr>
            <a:r>
              <a:rPr lang="ko-KR" altLang="en-US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매장당 근무자 수의 증가로 인해 일정 관리에 혼선 발생 </a:t>
            </a:r>
            <a:endParaRPr lang="en-US" altLang="ko-KR" sz="240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3391"/>
              </a:lnSpc>
            </a:pPr>
            <a:r>
              <a:rPr lang="ko-KR" altLang="en-US" sz="2400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주휴 수당으로 인해 근무자 당 근무시간이 줄고</a:t>
            </a:r>
            <a:endParaRPr lang="en-US" altLang="ko-KR" sz="2400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3391"/>
              </a:lnSpc>
            </a:pPr>
            <a:r>
              <a:rPr lang="ko-KR" altLang="en-US" sz="2400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근무자 수가 늘어남에 따라 일정 배정 및 변경에</a:t>
            </a:r>
            <a:endParaRPr lang="en-US" altLang="ko-KR" sz="2400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3391"/>
              </a:lnSpc>
            </a:pPr>
            <a:r>
              <a:rPr lang="ko-KR" altLang="en-US" sz="2400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어려움 발생</a:t>
            </a:r>
            <a:endParaRPr lang="en-US" sz="2400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596C236-22DF-FB0F-97E0-18398AEA1992}"/>
              </a:ext>
            </a:extLst>
          </p:cNvPr>
          <p:cNvSpPr txBox="1"/>
          <p:nvPr/>
        </p:nvSpPr>
        <p:spPr>
          <a:xfrm>
            <a:off x="1164770" y="1025069"/>
            <a:ext cx="1445622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부록</a:t>
            </a:r>
            <a:r>
              <a:rPr lang="en-US" altLang="ko-KR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1. </a:t>
            </a:r>
            <a:r>
              <a:rPr lang="en-US" altLang="ko-KR" sz="5400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ShiftMate</a:t>
            </a: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의 필요성 </a:t>
            </a:r>
            <a:r>
              <a:rPr lang="en-US" altLang="ko-KR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: </a:t>
            </a: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일정 배정의 어려움</a:t>
            </a:r>
            <a:endParaRPr lang="en-US" altLang="ko-KR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422394191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505200" y="1790700"/>
            <a:ext cx="10825706" cy="8122592"/>
          </a:xfrm>
          <a:custGeom>
            <a:avLst/>
            <a:gdLst/>
            <a:ahLst/>
            <a:cxnLst/>
            <a:rect l="l" t="t" r="r" b="b"/>
            <a:pathLst>
              <a:path w="10825706" h="8122592">
                <a:moveTo>
                  <a:pt x="0" y="0"/>
                </a:moveTo>
                <a:lnTo>
                  <a:pt x="10825706" y="0"/>
                </a:lnTo>
                <a:lnTo>
                  <a:pt x="10825706" y="8122592"/>
                </a:lnTo>
                <a:lnTo>
                  <a:pt x="0" y="8122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9E06D8B-4A8C-D307-AF6D-640105B1A1AC}"/>
              </a:ext>
            </a:extLst>
          </p:cNvPr>
          <p:cNvSpPr txBox="1"/>
          <p:nvPr/>
        </p:nvSpPr>
        <p:spPr>
          <a:xfrm>
            <a:off x="1164770" y="1025069"/>
            <a:ext cx="1445622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부록</a:t>
            </a:r>
            <a:r>
              <a:rPr lang="en-US" altLang="ko-KR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2. </a:t>
            </a:r>
            <a:r>
              <a:rPr lang="ko-KR" altLang="en-US" sz="5400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유스케이스</a:t>
            </a: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 다이어그램</a:t>
            </a:r>
            <a:endParaRPr lang="en-US" altLang="ko-KR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67536" y="1557360"/>
            <a:ext cx="11026613" cy="8586975"/>
          </a:xfrm>
          <a:custGeom>
            <a:avLst/>
            <a:gdLst/>
            <a:ahLst/>
            <a:cxnLst/>
            <a:rect l="l" t="t" r="r" b="b"/>
            <a:pathLst>
              <a:path w="11026613" h="8586975">
                <a:moveTo>
                  <a:pt x="0" y="0"/>
                </a:moveTo>
                <a:lnTo>
                  <a:pt x="11026613" y="0"/>
                </a:lnTo>
                <a:lnTo>
                  <a:pt x="11026613" y="8586975"/>
                </a:lnTo>
                <a:lnTo>
                  <a:pt x="0" y="8586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325600" y="4703381"/>
            <a:ext cx="3499691" cy="88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2"/>
              </a:lnSpc>
            </a:pPr>
            <a:r>
              <a:rPr lang="en-US" sz="2394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근무자</a:t>
            </a:r>
            <a:r>
              <a:rPr lang="en-US" sz="2394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 </a:t>
            </a:r>
            <a:r>
              <a:rPr lang="en-US" sz="2394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관리자</a:t>
            </a:r>
            <a:r>
              <a:rPr lang="en-US" sz="2394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394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페이지로</a:t>
            </a:r>
            <a:r>
              <a:rPr lang="en-US" sz="2394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</a:p>
          <a:p>
            <a:pPr algn="ctr">
              <a:lnSpc>
                <a:spcPts val="3592"/>
              </a:lnSpc>
            </a:pPr>
            <a:r>
              <a:rPr lang="en-US" sz="2394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나누어</a:t>
            </a:r>
            <a:r>
              <a:rPr lang="en-US" sz="2394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394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구현</a:t>
            </a:r>
            <a:endParaRPr lang="en-US" sz="2394" b="1" spc="-7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D0BCD0D-299F-25DA-7F61-CE585432CB91}"/>
              </a:ext>
            </a:extLst>
          </p:cNvPr>
          <p:cNvSpPr txBox="1"/>
          <p:nvPr/>
        </p:nvSpPr>
        <p:spPr>
          <a:xfrm>
            <a:off x="1164770" y="1025069"/>
            <a:ext cx="1445622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부록</a:t>
            </a:r>
            <a:r>
              <a:rPr lang="en-US" altLang="ko-KR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3. </a:t>
            </a: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블록 다이어그램</a:t>
            </a:r>
            <a:endParaRPr lang="en-US" altLang="ko-KR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62000" y="2476500"/>
            <a:ext cx="17081851" cy="5715000"/>
          </a:xfrm>
          <a:custGeom>
            <a:avLst/>
            <a:gdLst/>
            <a:ahLst/>
            <a:cxnLst/>
            <a:rect l="l" t="t" r="r" b="b"/>
            <a:pathLst>
              <a:path w="17081851" h="5715000">
                <a:moveTo>
                  <a:pt x="0" y="0"/>
                </a:moveTo>
                <a:lnTo>
                  <a:pt x="17081851" y="0"/>
                </a:lnTo>
                <a:lnTo>
                  <a:pt x="17081851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44"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5A52EF-9964-0327-DFE8-CD8D1E49490F}"/>
              </a:ext>
            </a:extLst>
          </p:cNvPr>
          <p:cNvSpPr txBox="1"/>
          <p:nvPr/>
        </p:nvSpPr>
        <p:spPr>
          <a:xfrm>
            <a:off x="1164770" y="1025069"/>
            <a:ext cx="1445622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부록</a:t>
            </a:r>
            <a:r>
              <a:rPr lang="en-US" altLang="ko-KR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4. </a:t>
            </a:r>
            <a:r>
              <a:rPr lang="ko-KR" altLang="en-US" sz="5400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간트차트</a:t>
            </a:r>
            <a:endParaRPr lang="en-US" altLang="ko-KR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14994" y="819150"/>
            <a:ext cx="12516474" cy="134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</a:pPr>
            <a:r>
              <a:rPr lang="ko-KR" altLang="en-US" sz="40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부록</a:t>
            </a:r>
            <a:r>
              <a:rPr lang="en-US" altLang="ko-KR" sz="40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5. </a:t>
            </a:r>
            <a:r>
              <a:rPr lang="en-US" altLang="ko-KR" sz="4000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ShiftMate</a:t>
            </a:r>
            <a:r>
              <a:rPr lang="en-US" altLang="ko-KR" sz="40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 </a:t>
            </a:r>
            <a:r>
              <a:rPr lang="ko-KR" altLang="en-US" sz="40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근무자 배정 알고리즘</a:t>
            </a:r>
            <a:endParaRPr lang="en-US" altLang="ko-KR" sz="40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  <a:p>
            <a:pPr algn="l">
              <a:lnSpc>
                <a:spcPts val="5593"/>
              </a:lnSpc>
            </a:pPr>
            <a:endParaRPr lang="en-US" sz="3995" dirty="0">
              <a:solidFill>
                <a:srgbClr val="20344B"/>
              </a:solidFill>
              <a:latin typeface="무궁화 고딕 Bold"/>
              <a:ea typeface="무궁화 고딕 Bold"/>
              <a:cs typeface="무궁화 고딕 Bold"/>
              <a:sym typeface="무궁화 고딕 Bold"/>
            </a:endParaRPr>
          </a:p>
        </p:txBody>
      </p:sp>
      <p:sp>
        <p:nvSpPr>
          <p:cNvPr id="3" name="Freeform 3"/>
          <p:cNvSpPr/>
          <p:nvPr/>
        </p:nvSpPr>
        <p:spPr>
          <a:xfrm rot="5400000">
            <a:off x="1738313" y="3445559"/>
            <a:ext cx="6957808" cy="4667675"/>
          </a:xfrm>
          <a:custGeom>
            <a:avLst/>
            <a:gdLst/>
            <a:ahLst/>
            <a:cxnLst/>
            <a:rect l="l" t="t" r="r" b="b"/>
            <a:pathLst>
              <a:path w="6957808" h="4667675">
                <a:moveTo>
                  <a:pt x="0" y="0"/>
                </a:moveTo>
                <a:lnTo>
                  <a:pt x="6957808" y="0"/>
                </a:lnTo>
                <a:lnTo>
                  <a:pt x="6957808" y="4667675"/>
                </a:lnTo>
                <a:lnTo>
                  <a:pt x="0" y="4667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20556" y="2768662"/>
            <a:ext cx="4287639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Aging Algorithm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20556" y="3866949"/>
            <a:ext cx="4287639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87" lvl="1" indent="-226693" algn="ctr">
              <a:lnSpc>
                <a:spcPts val="2939"/>
              </a:lnSpc>
              <a:buFont typeface="Arial"/>
              <a:buChar char="•"/>
            </a:pP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시스템에서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기다린</a:t>
            </a:r>
            <a:r>
              <a:rPr lang="en-US" sz="2099" dirty="0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시간에</a:t>
            </a:r>
            <a:r>
              <a:rPr lang="en-US" sz="2099" dirty="0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비례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해서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우선순위를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부여해주는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방식</a:t>
            </a:r>
            <a:endParaRPr lang="en-US" sz="2099" dirty="0">
              <a:solidFill>
                <a:srgbClr val="20344B"/>
              </a:solidFill>
              <a:latin typeface="나눔고딕 ExtraBold" panose="020B0600000101010101" charset="-127"/>
              <a:ea typeface="나눔고딕 ExtraBold" panose="020B0600000101010101" charset="-127"/>
              <a:cs typeface="무궁화 고딕 Bold"/>
              <a:sym typeface="무궁화 고딕 Bold"/>
            </a:endParaRPr>
          </a:p>
          <a:p>
            <a:pPr algn="ctr">
              <a:lnSpc>
                <a:spcPts val="2939"/>
              </a:lnSpc>
            </a:pPr>
            <a:endParaRPr lang="en-US" sz="2099" dirty="0">
              <a:solidFill>
                <a:srgbClr val="20344B"/>
              </a:solidFill>
              <a:latin typeface="나눔고딕 ExtraBold" panose="020B0600000101010101" charset="-127"/>
              <a:ea typeface="나눔고딕 ExtraBold" panose="020B0600000101010101" charset="-127"/>
              <a:cs typeface="무궁화 고딕 Bold"/>
              <a:sym typeface="무궁화 고딕 Bold"/>
            </a:endParaRPr>
          </a:p>
          <a:p>
            <a:pPr marL="453387" lvl="1" indent="-226693" algn="ctr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특정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프로세스의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우선순위가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낮아서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무한정</a:t>
            </a:r>
            <a:r>
              <a:rPr lang="en-US" sz="2099" dirty="0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대기하는</a:t>
            </a:r>
            <a:r>
              <a:rPr lang="en-US" sz="2099" dirty="0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경우</a:t>
            </a:r>
            <a:r>
              <a:rPr lang="en-US" sz="2099" dirty="0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(starvation)를 </a:t>
            </a:r>
            <a:r>
              <a:rPr lang="en-US" sz="2099" dirty="0" err="1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방지</a:t>
            </a:r>
            <a:endParaRPr lang="en-US" sz="2099" dirty="0">
              <a:solidFill>
                <a:srgbClr val="558ED5"/>
              </a:solidFill>
              <a:latin typeface="나눔고딕 ExtraBold" panose="020B0600000101010101" charset="-127"/>
              <a:ea typeface="나눔고딕 ExtraBold" panose="020B0600000101010101" charset="-127"/>
              <a:cs typeface="무궁화 고딕 Bold"/>
              <a:sym typeface="무궁화 고딕 Bold"/>
            </a:endParaRPr>
          </a:p>
        </p:txBody>
      </p:sp>
      <p:sp>
        <p:nvSpPr>
          <p:cNvPr id="6" name="Freeform 6"/>
          <p:cNvSpPr/>
          <p:nvPr/>
        </p:nvSpPr>
        <p:spPr>
          <a:xfrm rot="5400000">
            <a:off x="9157186" y="3445559"/>
            <a:ext cx="6957808" cy="4667675"/>
          </a:xfrm>
          <a:custGeom>
            <a:avLst/>
            <a:gdLst/>
            <a:ahLst/>
            <a:cxnLst/>
            <a:rect l="l" t="t" r="r" b="b"/>
            <a:pathLst>
              <a:path w="6957808" h="4667675">
                <a:moveTo>
                  <a:pt x="0" y="0"/>
                </a:moveTo>
                <a:lnTo>
                  <a:pt x="6957808" y="0"/>
                </a:lnTo>
                <a:lnTo>
                  <a:pt x="6957808" y="4667675"/>
                </a:lnTo>
                <a:lnTo>
                  <a:pt x="0" y="4667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476732" y="2468625"/>
            <a:ext cx="4302692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Fair Queuing 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Algorithm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endParaRPr lang="en-US" sz="3199">
              <a:solidFill>
                <a:srgbClr val="20344B"/>
              </a:solidFill>
              <a:latin typeface="나눔고딕 ExtraBold" panose="020B0600000101010101" charset="-127"/>
              <a:ea typeface="나눔고딕 ExtraBold" panose="020B0600000101010101" charset="-127"/>
              <a:cs typeface="무궁화 고딕 Bold"/>
              <a:sym typeface="무궁화 고딕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476732" y="3841549"/>
            <a:ext cx="4171093" cy="4462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87" lvl="1" indent="-226693" algn="just">
              <a:lnSpc>
                <a:spcPts val="2939"/>
              </a:lnSpc>
              <a:buFont typeface="Arial"/>
              <a:buChar char="•"/>
            </a:pP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한정된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자원이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주어졌을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때, </a:t>
            </a:r>
            <a:r>
              <a:rPr lang="en-US" sz="2099" dirty="0" err="1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공정하게</a:t>
            </a:r>
            <a:r>
              <a:rPr lang="en-US" sz="2099" dirty="0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자원을</a:t>
            </a:r>
            <a:r>
              <a:rPr lang="en-US" sz="2099" dirty="0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배분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하는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것에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중점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</a:p>
          <a:p>
            <a:pPr algn="just">
              <a:lnSpc>
                <a:spcPts val="2939"/>
              </a:lnSpc>
            </a:pPr>
            <a:endParaRPr lang="en-US" sz="2099" dirty="0">
              <a:solidFill>
                <a:srgbClr val="20344B"/>
              </a:solidFill>
              <a:latin typeface="나눔고딕 ExtraBold" panose="020B0600000101010101" charset="-127"/>
              <a:ea typeface="나눔고딕 ExtraBold" panose="020B0600000101010101" charset="-127"/>
              <a:cs typeface="무궁화 고딕 Bold"/>
              <a:sym typeface="무궁화 고딕 Bold"/>
            </a:endParaRPr>
          </a:p>
          <a:p>
            <a:pPr marL="453387" lvl="1" indent="-226693" algn="just">
              <a:lnSpc>
                <a:spcPts val="2939"/>
              </a:lnSpc>
              <a:buFont typeface="Arial"/>
              <a:buChar char="•"/>
            </a:pP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가중치에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따라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공정하게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자원을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할당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(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가중치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= 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과거에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밀려난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횟수나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최근에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일한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빈도에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따라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0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결정</a:t>
            </a:r>
            <a:r>
              <a:rPr lang="en-US" sz="20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)</a:t>
            </a:r>
          </a:p>
          <a:p>
            <a:pPr algn="just">
              <a:lnSpc>
                <a:spcPts val="2939"/>
              </a:lnSpc>
            </a:pPr>
            <a:endParaRPr lang="en-US" sz="2099" dirty="0">
              <a:solidFill>
                <a:srgbClr val="20344B"/>
              </a:solidFill>
              <a:latin typeface="나눔고딕 ExtraBold" panose="020B0600000101010101" charset="-127"/>
              <a:ea typeface="나눔고딕 ExtraBold" panose="020B0600000101010101" charset="-127"/>
              <a:cs typeface="무궁화 고딕 Bold"/>
              <a:sym typeface="무궁화 고딕 Bold"/>
            </a:endParaRPr>
          </a:p>
          <a:p>
            <a:pPr algn="just">
              <a:lnSpc>
                <a:spcPts val="2939"/>
              </a:lnSpc>
            </a:pPr>
            <a:endParaRPr lang="en-US" sz="2099" dirty="0">
              <a:solidFill>
                <a:srgbClr val="20344B"/>
              </a:solidFill>
              <a:latin typeface="나눔고딕 ExtraBold" panose="020B0600000101010101" charset="-127"/>
              <a:ea typeface="나눔고딕 ExtraBold" panose="020B0600000101010101" charset="-127"/>
              <a:cs typeface="무궁화 고딕 Bold"/>
              <a:sym typeface="무궁화 고딕 Bold"/>
            </a:endParaRPr>
          </a:p>
          <a:p>
            <a:pPr algn="just">
              <a:lnSpc>
                <a:spcPts val="2939"/>
              </a:lnSpc>
            </a:pPr>
            <a:endParaRPr lang="en-US" sz="2099" dirty="0">
              <a:solidFill>
                <a:srgbClr val="20344B"/>
              </a:solidFill>
              <a:latin typeface="나눔고딕 ExtraBold" panose="020B0600000101010101" charset="-127"/>
              <a:ea typeface="나눔고딕 ExtraBold" panose="020B0600000101010101" charset="-127"/>
              <a:cs typeface="무궁화 고딕 Bold"/>
              <a:sym typeface="무궁화 고딕 Bold"/>
            </a:endParaRPr>
          </a:p>
          <a:p>
            <a:pPr algn="just">
              <a:lnSpc>
                <a:spcPts val="2939"/>
              </a:lnSpc>
            </a:pPr>
            <a:endParaRPr lang="en-US" sz="2099" dirty="0">
              <a:solidFill>
                <a:srgbClr val="20344B"/>
              </a:solidFill>
              <a:latin typeface="나눔고딕 ExtraBold" panose="020B0600000101010101" charset="-127"/>
              <a:ea typeface="나눔고딕 ExtraBold" panose="020B0600000101010101" charset="-127"/>
              <a:cs typeface="무궁화 고딕 Bold"/>
              <a:sym typeface="무궁화 고딕 Bold"/>
            </a:endParaRPr>
          </a:p>
          <a:p>
            <a:pPr algn="just">
              <a:lnSpc>
                <a:spcPts val="2939"/>
              </a:lnSpc>
              <a:spcBef>
                <a:spcPct val="0"/>
              </a:spcBef>
            </a:pPr>
            <a:endParaRPr lang="en-US" sz="2099" dirty="0">
              <a:solidFill>
                <a:srgbClr val="20344B"/>
              </a:solidFill>
              <a:latin typeface="나눔고딕 ExtraBold" panose="020B0600000101010101" charset="-127"/>
              <a:ea typeface="나눔고딕 ExtraBold" panose="020B0600000101010101" charset="-127"/>
              <a:cs typeface="무궁화 고딕 Bold"/>
              <a:sym typeface="무궁화 고딕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126239" y="6812079"/>
            <a:ext cx="4181956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=&gt; </a:t>
            </a:r>
            <a:r>
              <a:rPr lang="en-US" sz="24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상대적으로</a:t>
            </a:r>
            <a:r>
              <a:rPr lang="en-US" sz="24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4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일한지</a:t>
            </a:r>
            <a:r>
              <a:rPr lang="en-US" sz="24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4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오랜</a:t>
            </a:r>
            <a:r>
              <a:rPr lang="en-US" sz="24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4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시간이</a:t>
            </a:r>
            <a:r>
              <a:rPr lang="en-US" sz="24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4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흐른</a:t>
            </a:r>
            <a:r>
              <a:rPr lang="en-US" sz="24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4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아르바이트생에게</a:t>
            </a:r>
            <a:r>
              <a:rPr lang="en-US" sz="24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4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높은</a:t>
            </a:r>
            <a:r>
              <a:rPr lang="en-US" sz="24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4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우선순위</a:t>
            </a:r>
            <a:r>
              <a:rPr lang="en-US" sz="24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4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부여</a:t>
            </a:r>
            <a:r>
              <a:rPr lang="en-US" sz="24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68000" y="6802554"/>
            <a:ext cx="3726861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=&gt; </a:t>
            </a:r>
            <a:r>
              <a:rPr lang="en-US" sz="22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특정</a:t>
            </a:r>
            <a:r>
              <a:rPr lang="en-US" sz="22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2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근무자가</a:t>
            </a:r>
            <a:r>
              <a:rPr lang="en-US" sz="22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2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자주</a:t>
            </a:r>
            <a:r>
              <a:rPr lang="en-US" sz="22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299" dirty="0" err="1" smtClean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배정</a:t>
            </a:r>
            <a:r>
              <a:rPr lang="ko-KR" altLang="en-US" sz="2299" dirty="0" smtClean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되는 혹은 </a:t>
            </a:r>
            <a:r>
              <a:rPr lang="en-US" sz="2299" dirty="0" err="1" smtClean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되지</a:t>
            </a:r>
            <a:r>
              <a:rPr lang="en-US" sz="2299" dirty="0" smtClean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2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않는</a:t>
            </a:r>
            <a:r>
              <a:rPr lang="en-US" sz="22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2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문제를</a:t>
            </a:r>
            <a:r>
              <a:rPr lang="en-US" sz="22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2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방지</a:t>
            </a:r>
            <a:r>
              <a:rPr lang="en-US" sz="22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, </a:t>
            </a:r>
            <a:r>
              <a:rPr lang="en-US" sz="22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근무</a:t>
            </a:r>
            <a:r>
              <a:rPr lang="en-US" sz="22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2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기회가</a:t>
            </a:r>
            <a:r>
              <a:rPr lang="en-US" sz="22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2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필요한</a:t>
            </a:r>
            <a:r>
              <a:rPr lang="en-US" sz="22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2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근무자에게</a:t>
            </a:r>
            <a:r>
              <a:rPr lang="en-US" sz="22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299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우선적인</a:t>
            </a:r>
            <a:r>
              <a:rPr lang="en-US" sz="2299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2299" dirty="0" err="1" smtClean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기회</a:t>
            </a:r>
            <a:r>
              <a:rPr lang="ko-KR" altLang="en-US" sz="2299" dirty="0" smtClean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부여</a:t>
            </a:r>
            <a:endParaRPr lang="en-US" sz="2299" dirty="0">
              <a:solidFill>
                <a:srgbClr val="20344B"/>
              </a:solidFill>
              <a:latin typeface="나눔고딕 ExtraBold" panose="020B0600000101010101" charset="-127"/>
              <a:ea typeface="나눔고딕 ExtraBold" panose="020B0600000101010101" charset="-127"/>
              <a:cs typeface="무궁화 고딕 Bold"/>
              <a:sym typeface="무궁화 고딕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986178" y="8618020"/>
            <a:ext cx="271942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알고리즘</a:t>
            </a:r>
            <a:r>
              <a:rPr lang="en-US" sz="1999" dirty="0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1999" dirty="0" err="1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복잡도</a:t>
            </a:r>
            <a:r>
              <a:rPr lang="en-US" sz="1999" dirty="0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: O(n)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79955" y="8618020"/>
            <a:ext cx="346787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알고리즘</a:t>
            </a:r>
            <a:r>
              <a:rPr lang="en-US" sz="1999" dirty="0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1999" dirty="0" err="1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복잡도</a:t>
            </a:r>
            <a:r>
              <a:rPr lang="en-US" sz="1999" dirty="0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: O(log(n))</a:t>
            </a:r>
          </a:p>
        </p:txBody>
      </p:sp>
    </p:spTree>
    <p:extLst>
      <p:ext uri="{BB962C8B-B14F-4D97-AF65-F5344CB8AC3E}">
        <p14:creationId xmlns:p14="http://schemas.microsoft.com/office/powerpoint/2010/main" val="3967549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72234"/>
            <a:ext cx="133531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3995" dirty="0" smtClean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"/>
                <a:sym typeface="무궁화 고딕"/>
              </a:rPr>
              <a:t>부록</a:t>
            </a:r>
            <a:r>
              <a:rPr lang="en-US" altLang="ko-KR" sz="3995" dirty="0" smtClean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"/>
                <a:sym typeface="무궁화 고딕"/>
              </a:rPr>
              <a:t>5. </a:t>
            </a:r>
            <a:r>
              <a:rPr lang="en-US" sz="3995" dirty="0" err="1" smtClean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"/>
                <a:sym typeface="무궁화 고딕"/>
              </a:rPr>
              <a:t>알고리즘</a:t>
            </a:r>
            <a:r>
              <a:rPr lang="en-US" sz="3995" dirty="0" smtClean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"/>
                <a:sym typeface="무궁화 고딕"/>
              </a:rPr>
              <a:t> </a:t>
            </a:r>
            <a:r>
              <a:rPr lang="en-US" sz="3995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"/>
                <a:sym typeface="무궁화 고딕"/>
              </a:rPr>
              <a:t>적용</a:t>
            </a:r>
            <a:endParaRPr lang="en-US" sz="3995" dirty="0">
              <a:solidFill>
                <a:srgbClr val="20344B"/>
              </a:solidFill>
              <a:latin typeface="나눔고딕 ExtraBold" panose="020B0600000101010101" charset="-127"/>
              <a:ea typeface="나눔고딕 ExtraBold" panose="020B0600000101010101" charset="-127"/>
              <a:cs typeface="무궁화 고딕"/>
              <a:sym typeface="무궁화 고딕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97123" y="2174980"/>
            <a:ext cx="13353198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3"/>
              </a:lnSpc>
            </a:pPr>
            <a:r>
              <a:rPr lang="en-US" sz="3295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"/>
                <a:sym typeface="무궁화 고딕"/>
              </a:rPr>
              <a:t>Fair queuing + Aging  algorithm 혼합 </a:t>
            </a:r>
          </a:p>
        </p:txBody>
      </p:sp>
      <p:sp>
        <p:nvSpPr>
          <p:cNvPr id="4" name="Freeform 4"/>
          <p:cNvSpPr/>
          <p:nvPr/>
        </p:nvSpPr>
        <p:spPr>
          <a:xfrm>
            <a:off x="1524236" y="3534219"/>
            <a:ext cx="3086100" cy="3862387"/>
          </a:xfrm>
          <a:custGeom>
            <a:avLst/>
            <a:gdLst/>
            <a:ahLst/>
            <a:cxnLst/>
            <a:rect l="l" t="t" r="r" b="b"/>
            <a:pathLst>
              <a:path w="3086100" h="3862387">
                <a:moveTo>
                  <a:pt x="0" y="0"/>
                </a:moveTo>
                <a:lnTo>
                  <a:pt x="3086100" y="0"/>
                </a:lnTo>
                <a:lnTo>
                  <a:pt x="3086100" y="3862387"/>
                </a:lnTo>
                <a:lnTo>
                  <a:pt x="0" y="3862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t="-61" b="-6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75378" y="3534219"/>
            <a:ext cx="3086100" cy="3862387"/>
          </a:xfrm>
          <a:custGeom>
            <a:avLst/>
            <a:gdLst/>
            <a:ahLst/>
            <a:cxnLst/>
            <a:rect l="l" t="t" r="r" b="b"/>
            <a:pathLst>
              <a:path w="3086100" h="3862387">
                <a:moveTo>
                  <a:pt x="0" y="0"/>
                </a:moveTo>
                <a:lnTo>
                  <a:pt x="3086100" y="0"/>
                </a:lnTo>
                <a:lnTo>
                  <a:pt x="3086100" y="3862387"/>
                </a:lnTo>
                <a:lnTo>
                  <a:pt x="0" y="3862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 t="-61" b="-6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26521" y="3534219"/>
            <a:ext cx="3086100" cy="3862387"/>
          </a:xfrm>
          <a:custGeom>
            <a:avLst/>
            <a:gdLst/>
            <a:ahLst/>
            <a:cxnLst/>
            <a:rect l="l" t="t" r="r" b="b"/>
            <a:pathLst>
              <a:path w="3086100" h="3862387">
                <a:moveTo>
                  <a:pt x="0" y="0"/>
                </a:moveTo>
                <a:lnTo>
                  <a:pt x="3086100" y="0"/>
                </a:lnTo>
                <a:lnTo>
                  <a:pt x="3086100" y="3862387"/>
                </a:lnTo>
                <a:lnTo>
                  <a:pt x="0" y="3862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 t="-61" b="-6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677664" y="3534219"/>
            <a:ext cx="3086100" cy="3862387"/>
          </a:xfrm>
          <a:custGeom>
            <a:avLst/>
            <a:gdLst/>
            <a:ahLst/>
            <a:cxnLst/>
            <a:rect l="l" t="t" r="r" b="b"/>
            <a:pathLst>
              <a:path w="3086100" h="3862387">
                <a:moveTo>
                  <a:pt x="0" y="0"/>
                </a:moveTo>
                <a:lnTo>
                  <a:pt x="3086100" y="0"/>
                </a:lnTo>
                <a:lnTo>
                  <a:pt x="3086100" y="3862387"/>
                </a:lnTo>
                <a:lnTo>
                  <a:pt x="0" y="3862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 t="-61" b="-61"/>
            </a:stretch>
          </a:blipFill>
        </p:spPr>
      </p:sp>
      <p:sp>
        <p:nvSpPr>
          <p:cNvPr id="8" name="Freeform 8"/>
          <p:cNvSpPr/>
          <p:nvPr/>
        </p:nvSpPr>
        <p:spPr>
          <a:xfrm rot="8100000">
            <a:off x="4732291" y="4743288"/>
            <a:ext cx="604859" cy="595481"/>
          </a:xfrm>
          <a:custGeom>
            <a:avLst/>
            <a:gdLst/>
            <a:ahLst/>
            <a:cxnLst/>
            <a:rect l="l" t="t" r="r" b="b"/>
            <a:pathLst>
              <a:path w="604859" h="595481">
                <a:moveTo>
                  <a:pt x="0" y="0"/>
                </a:moveTo>
                <a:lnTo>
                  <a:pt x="604858" y="0"/>
                </a:lnTo>
                <a:lnTo>
                  <a:pt x="604858" y="595481"/>
                </a:lnTo>
                <a:lnTo>
                  <a:pt x="0" y="5954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95473" y="4467075"/>
            <a:ext cx="234640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 spc="-96">
                <a:solidFill>
                  <a:srgbClr val="FFFFFF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1.지원자</a:t>
            </a:r>
          </a:p>
          <a:p>
            <a:pPr algn="ctr">
              <a:lnSpc>
                <a:spcPts val="4800"/>
              </a:lnSpc>
            </a:pPr>
            <a:r>
              <a:rPr lang="en-US" sz="3200" spc="-96">
                <a:solidFill>
                  <a:srgbClr val="FFFFFF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점수 계산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27566" y="4625426"/>
            <a:ext cx="2346405" cy="117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 spc="-96" dirty="0">
                <a:solidFill>
                  <a:srgbClr val="FFFFFF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2. </a:t>
            </a:r>
            <a:r>
              <a:rPr lang="en-US" sz="3200" spc="-96" dirty="0" err="1">
                <a:solidFill>
                  <a:srgbClr val="FFFFFF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지원자</a:t>
            </a:r>
            <a:r>
              <a:rPr lang="en-US" sz="3200" spc="-96" dirty="0">
                <a:solidFill>
                  <a:srgbClr val="FFFFFF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3200" spc="-96" dirty="0" smtClean="0">
                <a:solidFill>
                  <a:srgbClr val="FFFFFF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/>
            </a:r>
            <a:br>
              <a:rPr lang="en-US" sz="3200" spc="-96" dirty="0" smtClean="0">
                <a:solidFill>
                  <a:srgbClr val="FFFFFF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</a:br>
            <a:r>
              <a:rPr lang="en-US" sz="3200" spc="-96" dirty="0" err="1" smtClean="0">
                <a:solidFill>
                  <a:srgbClr val="FFFFFF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정렬</a:t>
            </a:r>
            <a:endParaRPr lang="en-US" sz="3200" spc="-96" dirty="0">
              <a:solidFill>
                <a:srgbClr val="FFFFFF"/>
              </a:solidFill>
              <a:latin typeface="나눔고딕 ExtraBold" panose="020B0600000101010101" charset="-127"/>
              <a:ea typeface="나눔고딕 ExtraBold" panose="020B0600000101010101" charset="-127"/>
              <a:cs typeface="무궁화 고딕 Bold"/>
              <a:sym typeface="무궁화 고딕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94978" y="4625426"/>
            <a:ext cx="2346405" cy="117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 spc="-96" dirty="0">
                <a:solidFill>
                  <a:srgbClr val="FFFFFF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3. </a:t>
            </a:r>
            <a:r>
              <a:rPr lang="en-US" sz="3200" spc="-96" dirty="0" err="1" smtClean="0">
                <a:solidFill>
                  <a:srgbClr val="FFFFFF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근무자</a:t>
            </a:r>
            <a:r>
              <a:rPr lang="en-US" sz="3200" spc="-96" dirty="0" smtClean="0">
                <a:solidFill>
                  <a:srgbClr val="FFFFFF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/>
            </a:r>
            <a:br>
              <a:rPr lang="en-US" sz="3200" spc="-96" dirty="0" smtClean="0">
                <a:solidFill>
                  <a:srgbClr val="FFFFFF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</a:br>
            <a:r>
              <a:rPr lang="en-US" sz="3200" spc="-96" dirty="0" smtClean="0">
                <a:solidFill>
                  <a:srgbClr val="FFFFFF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 </a:t>
            </a:r>
            <a:r>
              <a:rPr lang="en-US" sz="3200" spc="-96" dirty="0" err="1">
                <a:solidFill>
                  <a:srgbClr val="FFFFFF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배정</a:t>
            </a:r>
            <a:endParaRPr lang="en-US" sz="3200" spc="-96" dirty="0">
              <a:solidFill>
                <a:srgbClr val="FFFFFF"/>
              </a:solidFill>
              <a:latin typeface="나눔고딕 ExtraBold" panose="020B0600000101010101" charset="-127"/>
              <a:ea typeface="나눔고딕 ExtraBold" panose="020B0600000101010101" charset="-127"/>
              <a:cs typeface="무궁화 고딕 Bold"/>
              <a:sym typeface="무궁화 고딕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048152" y="4511869"/>
            <a:ext cx="234640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 spc="-96">
                <a:solidFill>
                  <a:srgbClr val="FFFFFF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4. 미배정 지원자 관리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4236" y="7018711"/>
            <a:ext cx="3086100" cy="242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7543" lvl="1" indent="-193772" algn="l">
              <a:lnSpc>
                <a:spcPts val="2692"/>
              </a:lnSpc>
              <a:buFont typeface="Arial"/>
              <a:buChar char="•"/>
            </a:pPr>
            <a:r>
              <a:rPr lang="en-US" sz="1795" spc="-52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점수는 최근 일한 시간이과 마지막 근무로부터 경과시간을 기준으로 하여, 오래 일하지 않은 사람에게 더 높은 점수를 부여</a:t>
            </a:r>
          </a:p>
          <a:p>
            <a:pPr marL="387542" lvl="1" indent="-193771" algn="l">
              <a:lnSpc>
                <a:spcPts val="2692"/>
              </a:lnSpc>
              <a:buFont typeface="Arial"/>
              <a:buChar char="•"/>
            </a:pPr>
            <a:r>
              <a:rPr lang="en-US" sz="1795" spc="-53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"/>
                <a:sym typeface="무궁화 고딕"/>
              </a:rPr>
              <a:t>배</a:t>
            </a:r>
            <a:r>
              <a:rPr lang="en-US" sz="1795" spc="-53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정에서 여러 번 밀려난 지원자에게 추가 점수를 부여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78396" y="7147613"/>
            <a:ext cx="3086100" cy="207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7543" lvl="1" indent="-193772" algn="l">
              <a:lnSpc>
                <a:spcPts val="2692"/>
              </a:lnSpc>
              <a:buFont typeface="Arial"/>
              <a:buChar char="•"/>
            </a:pPr>
            <a:r>
              <a:rPr lang="en-US" sz="1795" spc="-52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특정 시간대에 대한 선호도가 높은경우(신청인원 &gt; 예정인원) 높은 점수 순으로 근무자를 배정</a:t>
            </a:r>
          </a:p>
          <a:p>
            <a:pPr marL="387543" lvl="1" indent="-193772" algn="l">
              <a:lnSpc>
                <a:spcPts val="2692"/>
              </a:lnSpc>
              <a:buFont typeface="Arial"/>
              <a:buChar char="•"/>
            </a:pPr>
            <a:r>
              <a:rPr lang="en-US" sz="1795" spc="-53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동점자가 있을 경우 동점자 사이에서 무작위로 배정.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25130" y="7147613"/>
            <a:ext cx="308610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7543" lvl="1" indent="-193772" algn="l">
              <a:lnSpc>
                <a:spcPts val="2692"/>
              </a:lnSpc>
              <a:buFont typeface="Arial"/>
              <a:buChar char="•"/>
            </a:pPr>
            <a:r>
              <a:rPr lang="en-US" sz="1795" spc="-53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정렬된 지원자 목록을 순서대로 순회하여 예정 근무 인원수만큼 상위점수 지원자를 선정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92000" y="7147613"/>
            <a:ext cx="3086100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7543" lvl="1" indent="-193772" algn="l">
              <a:lnSpc>
                <a:spcPts val="2692"/>
              </a:lnSpc>
              <a:buFont typeface="Arial"/>
              <a:buChar char="•"/>
            </a:pPr>
            <a:r>
              <a:rPr lang="en-US" sz="1795" spc="-53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근무 배정에서 밀려난 지원자에게는 이후 근무 신청 시, 밀려난 횟수에 따른 추가 점수를 부여하여 다음 배정에서 유리하게 만듦.</a:t>
            </a:r>
          </a:p>
        </p:txBody>
      </p:sp>
      <p:sp>
        <p:nvSpPr>
          <p:cNvPr id="17" name="Freeform 17"/>
          <p:cNvSpPr/>
          <p:nvPr/>
        </p:nvSpPr>
        <p:spPr>
          <a:xfrm rot="8100000">
            <a:off x="8841570" y="4743288"/>
            <a:ext cx="604859" cy="595481"/>
          </a:xfrm>
          <a:custGeom>
            <a:avLst/>
            <a:gdLst/>
            <a:ahLst/>
            <a:cxnLst/>
            <a:rect l="l" t="t" r="r" b="b"/>
            <a:pathLst>
              <a:path w="604859" h="595481">
                <a:moveTo>
                  <a:pt x="0" y="0"/>
                </a:moveTo>
                <a:lnTo>
                  <a:pt x="604859" y="0"/>
                </a:lnTo>
                <a:lnTo>
                  <a:pt x="604859" y="595481"/>
                </a:lnTo>
                <a:lnTo>
                  <a:pt x="0" y="5954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8100000">
            <a:off x="12892713" y="4743288"/>
            <a:ext cx="604859" cy="595481"/>
          </a:xfrm>
          <a:custGeom>
            <a:avLst/>
            <a:gdLst/>
            <a:ahLst/>
            <a:cxnLst/>
            <a:rect l="l" t="t" r="r" b="b"/>
            <a:pathLst>
              <a:path w="604859" h="595481">
                <a:moveTo>
                  <a:pt x="0" y="0"/>
                </a:moveTo>
                <a:lnTo>
                  <a:pt x="604859" y="0"/>
                </a:lnTo>
                <a:lnTo>
                  <a:pt x="604859" y="595481"/>
                </a:lnTo>
                <a:lnTo>
                  <a:pt x="0" y="5954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974648" y="9302970"/>
            <a:ext cx="428465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558ED5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 Bold"/>
                <a:sym typeface="무궁화 고딕 Bold"/>
              </a:rPr>
              <a:t>혼합 알고리즘 복잡도 : O(n)</a:t>
            </a:r>
          </a:p>
        </p:txBody>
      </p:sp>
    </p:spTree>
    <p:extLst>
      <p:ext uri="{BB962C8B-B14F-4D97-AF65-F5344CB8AC3E}">
        <p14:creationId xmlns:p14="http://schemas.microsoft.com/office/powerpoint/2010/main" val="384959296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596C236-22DF-FB0F-97E0-18398AEA1992}"/>
              </a:ext>
            </a:extLst>
          </p:cNvPr>
          <p:cNvSpPr txBox="1"/>
          <p:nvPr/>
        </p:nvSpPr>
        <p:spPr>
          <a:xfrm>
            <a:off x="1164770" y="1025069"/>
            <a:ext cx="1445622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5400" dirty="0" smtClean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부록</a:t>
            </a:r>
            <a:r>
              <a:rPr lang="en-US" altLang="ko-KR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5</a:t>
            </a:r>
            <a:r>
              <a:rPr lang="en-US" altLang="ko-KR" sz="5400" dirty="0" smtClean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. </a:t>
            </a:r>
            <a:r>
              <a:rPr lang="en-US" altLang="ko-KR" sz="5400" dirty="0" err="1" smtClean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ShiftMate</a:t>
            </a:r>
            <a:r>
              <a:rPr lang="en-US" altLang="ko-KR" sz="5400" dirty="0" smtClean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 </a:t>
            </a:r>
            <a:r>
              <a:rPr lang="ko-KR" altLang="en-US" sz="5400" dirty="0" smtClean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근무자 배정 알고리즘</a:t>
            </a:r>
            <a:endParaRPr lang="en-US" altLang="ko-KR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xmlns="" id="{3B8EA8BB-53AE-2B92-3303-C35F493DAF88}"/>
              </a:ext>
            </a:extLst>
          </p:cNvPr>
          <p:cNvSpPr txBox="1"/>
          <p:nvPr/>
        </p:nvSpPr>
        <p:spPr>
          <a:xfrm>
            <a:off x="1164769" y="2476500"/>
            <a:ext cx="14456229" cy="5668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391"/>
              </a:lnSpc>
              <a:buAutoNum type="arabicParenR"/>
            </a:pPr>
            <a:r>
              <a:rPr lang="en-US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Aging</a:t>
            </a:r>
            <a:endParaRPr lang="en-US" altLang="ko-KR" sz="2400" b="1" spc="-66" dirty="0" smtClean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>
              <a:lnSpc>
                <a:spcPts val="3391"/>
              </a:lnSpc>
            </a:pPr>
            <a:r>
              <a:rPr lang="ko-KR" altLang="en-US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대</a:t>
            </a:r>
            <a:r>
              <a:rPr lang="ko-KR" altLang="en-US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량</a:t>
            </a:r>
            <a:r>
              <a:rPr lang="ko-KR" altLang="en-US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의 높은 우선순위를 가진 자원이 한번에 발생할 경우</a:t>
            </a:r>
            <a:r>
              <a:rPr lang="en-US" altLang="ko-KR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</a:t>
            </a:r>
            <a:r>
              <a:rPr lang="ko-KR" altLang="en-US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상대적으로 낮은 우선순위를 가진 자원은 </a:t>
            </a:r>
            <a:r>
              <a:rPr lang="en-US" altLang="ko-KR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‘</a:t>
            </a:r>
            <a:r>
              <a:rPr lang="ko-KR" altLang="en-US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기아상태</a:t>
            </a:r>
            <a:r>
              <a:rPr lang="en-US" altLang="ko-KR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’(</a:t>
            </a:r>
            <a:r>
              <a:rPr lang="ko-KR" altLang="en-US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무한정 대기</a:t>
            </a:r>
            <a:r>
              <a:rPr lang="en-US" altLang="ko-KR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)</a:t>
            </a:r>
            <a:r>
              <a:rPr lang="ko-KR" altLang="en-US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에 빠질 수 있음</a:t>
            </a:r>
            <a:r>
              <a:rPr lang="en-US" altLang="ko-KR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.</a:t>
            </a:r>
            <a:endParaRPr lang="en-US" altLang="ko-KR" sz="240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>
              <a:lnSpc>
                <a:spcPts val="3391"/>
              </a:lnSpc>
            </a:pPr>
            <a:endParaRPr lang="en-US" sz="240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>
              <a:lnSpc>
                <a:spcPts val="3391"/>
              </a:lnSpc>
            </a:pPr>
            <a:r>
              <a:rPr lang="en-US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2) Fair queuing</a:t>
            </a:r>
          </a:p>
          <a:p>
            <a:pPr>
              <a:lnSpc>
                <a:spcPts val="3391"/>
              </a:lnSpc>
            </a:pPr>
            <a:r>
              <a:rPr lang="ko-KR" altLang="en-US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한정된 자원이 주어졌을 때</a:t>
            </a:r>
            <a:r>
              <a:rPr lang="en-US" altLang="ko-KR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 </a:t>
            </a:r>
            <a:r>
              <a:rPr lang="ko-KR" altLang="en-US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공정하게 자원을 배분하는 방식</a:t>
            </a:r>
            <a:r>
              <a:rPr lang="en-US" altLang="ko-KR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. </a:t>
            </a:r>
            <a:r>
              <a:rPr lang="en-US" altLang="ko-KR" sz="2400" dirty="0" smtClean="0">
                <a:sym typeface="Arimo Bold"/>
              </a:rPr>
              <a:t>Fair queuing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알고리즘은 여러 자원이나 작업을 균등하게 배정하는 데 </a:t>
            </a:r>
            <a:r>
              <a:rPr lang="ko-KR" altLang="en-US" sz="2400" dirty="0" smtClean="0"/>
              <a:t>중점을 </a:t>
            </a:r>
            <a:r>
              <a:rPr lang="ko-KR" altLang="en-US" sz="2400" dirty="0"/>
              <a:t>둠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가중치가 높으면 더 많은 자원을 할당하여 프로세스를  </a:t>
            </a:r>
            <a:r>
              <a:rPr lang="ko-KR" altLang="en-US" sz="2400" dirty="0"/>
              <a:t>빨리 끝내게끔 함</a:t>
            </a:r>
            <a:r>
              <a:rPr lang="en-US" altLang="ko-KR" sz="2400" dirty="0"/>
              <a:t>.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즉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우선순위가 높아지면 더 높은 점수를 얻도록 만드는 방식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이 알고리즘 </a:t>
            </a:r>
            <a:r>
              <a:rPr lang="ko-KR" altLang="en-US" sz="2400" dirty="0" err="1" smtClean="0"/>
              <a:t>적용시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결과적으로 모든 </a:t>
            </a:r>
            <a:r>
              <a:rPr lang="ko-KR" altLang="en-US" sz="2400" dirty="0"/>
              <a:t>요청이 공정하게 </a:t>
            </a:r>
            <a:r>
              <a:rPr lang="ko-KR" altLang="en-US" sz="2400" dirty="0" err="1"/>
              <a:t>대기열에</a:t>
            </a:r>
            <a:r>
              <a:rPr lang="ko-KR" altLang="en-US" sz="2400" dirty="0"/>
              <a:t> 추가되고 처리되도록 </a:t>
            </a:r>
            <a:r>
              <a:rPr lang="ko-KR" altLang="en-US" sz="2400" dirty="0" smtClean="0"/>
              <a:t>함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특정 </a:t>
            </a:r>
            <a:r>
              <a:rPr lang="ko-KR" altLang="en-US" sz="2400" dirty="0"/>
              <a:t>자원이 지속적으로 </a:t>
            </a:r>
            <a:r>
              <a:rPr lang="ko-KR" altLang="en-US" sz="2400" dirty="0" err="1"/>
              <a:t>대기열에서</a:t>
            </a:r>
            <a:r>
              <a:rPr lang="ko-KR" altLang="en-US" sz="2400" dirty="0"/>
              <a:t> 밀려나지 않도록 하는 </a:t>
            </a:r>
            <a:r>
              <a:rPr lang="ko-KR" altLang="en-US" sz="2400" dirty="0" smtClean="0"/>
              <a:t>방식</a:t>
            </a:r>
            <a:r>
              <a:rPr lang="en-US" altLang="ko-KR" sz="2400" dirty="0" smtClean="0"/>
              <a:t>)</a:t>
            </a:r>
          </a:p>
          <a:p>
            <a:pPr>
              <a:lnSpc>
                <a:spcPts val="3391"/>
              </a:lnSpc>
            </a:pPr>
            <a:endParaRPr lang="en-US" sz="240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>
              <a:lnSpc>
                <a:spcPts val="3391"/>
              </a:lnSpc>
            </a:pPr>
            <a:r>
              <a:rPr lang="en-US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3) Greedy algorithm</a:t>
            </a:r>
          </a:p>
          <a:p>
            <a:pPr>
              <a:lnSpc>
                <a:spcPts val="3391"/>
              </a:lnSpc>
            </a:pPr>
            <a:r>
              <a:rPr lang="ko-KR" altLang="en-US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각 상황에서 최대한의 수행능력</a:t>
            </a:r>
            <a:r>
              <a:rPr lang="en-US" altLang="ko-KR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 </a:t>
            </a:r>
            <a:r>
              <a:rPr lang="ko-KR" altLang="en-US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최댓값을 갖도록 선택하는 알고리즘</a:t>
            </a:r>
            <a:r>
              <a:rPr lang="en-US" altLang="ko-KR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(</a:t>
            </a:r>
            <a:r>
              <a:rPr lang="ko-KR" altLang="en-US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그림 첨부</a:t>
            </a:r>
            <a:r>
              <a:rPr lang="en-US" altLang="ko-KR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)</a:t>
            </a:r>
            <a:r>
              <a:rPr lang="ko-KR" altLang="en-US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즉</a:t>
            </a:r>
            <a:r>
              <a:rPr lang="en-US" altLang="ko-KR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 </a:t>
            </a:r>
            <a:r>
              <a:rPr lang="ko-KR" altLang="en-US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잘하는 아르바이트생에게 더 높은 점수를 부여하여  선호 시간 근무에 우선권을 주는 방식</a:t>
            </a:r>
            <a:r>
              <a:rPr lang="en-US" altLang="ko-KR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.</a:t>
            </a:r>
            <a:r>
              <a:rPr lang="ko-KR" altLang="en-US" sz="2400" b="1" spc="-66" dirty="0" smtClean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endParaRPr lang="en-US" sz="240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1520095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xmlns="" id="{3B8EA8BB-53AE-2B92-3303-C35F493DAF88}"/>
              </a:ext>
            </a:extLst>
          </p:cNvPr>
          <p:cNvSpPr txBox="1"/>
          <p:nvPr/>
        </p:nvSpPr>
        <p:spPr>
          <a:xfrm>
            <a:off x="1155041" y="1028700"/>
            <a:ext cx="14456229" cy="8622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0" b="1" dirty="0" smtClean="0"/>
              <a:t>1)</a:t>
            </a:r>
            <a:r>
              <a:rPr lang="ko-KR" altLang="en-US" sz="2800" b="1" dirty="0" smtClean="0"/>
              <a:t>지원자 </a:t>
            </a:r>
            <a:r>
              <a:rPr lang="ko-KR" altLang="en-US" sz="2800" b="1" dirty="0"/>
              <a:t>점수 계산</a:t>
            </a:r>
            <a:r>
              <a:rPr lang="en-US" altLang="ko-KR" sz="2800" dirty="0" smtClean="0"/>
              <a:t>:</a:t>
            </a:r>
          </a:p>
          <a:p>
            <a:r>
              <a:rPr lang="ko-KR" altLang="en-US" sz="2800" dirty="0" smtClean="0"/>
              <a:t>점수는 최근 일한 시간이과 </a:t>
            </a:r>
            <a:r>
              <a:rPr lang="ko-KR" altLang="en-US" sz="2800" dirty="0"/>
              <a:t>지난 근무 횟수를 기준으로 하여</a:t>
            </a:r>
            <a:r>
              <a:rPr lang="en-US" altLang="ko-KR" sz="2800" dirty="0"/>
              <a:t>, </a:t>
            </a:r>
            <a:r>
              <a:rPr lang="ko-KR" altLang="en-US" sz="2800" dirty="0"/>
              <a:t>오래 일하지 않은 사람에게 더 높은 점수를 </a:t>
            </a:r>
            <a:r>
              <a:rPr lang="ko-KR" altLang="en-US" sz="2800" dirty="0" smtClean="0"/>
              <a:t>부여</a:t>
            </a:r>
            <a:endParaRPr lang="en-US" altLang="ko-KR" sz="2800" dirty="0" smtClean="0"/>
          </a:p>
          <a:p>
            <a:r>
              <a:rPr lang="ko-KR" altLang="en-US" sz="2800" dirty="0" smtClean="0"/>
              <a:t>배정에서 </a:t>
            </a:r>
            <a:r>
              <a:rPr lang="ko-KR" altLang="en-US" sz="2800" dirty="0"/>
              <a:t>여러 번 밀려난 지원자에게 추가 점수를 부여하여 </a:t>
            </a:r>
            <a:r>
              <a:rPr lang="ko-KR" altLang="en-US" sz="2800" dirty="0" smtClean="0"/>
              <a:t>다음 근무 </a:t>
            </a:r>
            <a:r>
              <a:rPr lang="ko-KR" altLang="en-US" sz="2800" dirty="0" err="1" smtClean="0"/>
              <a:t>배정시</a:t>
            </a:r>
            <a:r>
              <a:rPr lang="ko-KR" altLang="en-US" sz="2800" dirty="0" smtClean="0"/>
              <a:t> 우선순위와 배정 확률을 높임</a:t>
            </a:r>
            <a:r>
              <a:rPr lang="en-US" altLang="ko-KR" sz="2800" dirty="0" smtClean="0"/>
              <a:t>.</a:t>
            </a:r>
          </a:p>
          <a:p>
            <a:endParaRPr lang="en-US" altLang="ko-KR" sz="2800" dirty="0"/>
          </a:p>
          <a:p>
            <a:r>
              <a:rPr lang="en-US" altLang="ko-KR" sz="2800" b="1" dirty="0" smtClean="0"/>
              <a:t>2)</a:t>
            </a:r>
            <a:r>
              <a:rPr lang="ko-KR" altLang="en-US" sz="2800" b="1" dirty="0" smtClean="0"/>
              <a:t>지원자 </a:t>
            </a:r>
            <a:r>
              <a:rPr lang="ko-KR" altLang="en-US" sz="2800" b="1" dirty="0"/>
              <a:t>정렬</a:t>
            </a:r>
            <a:r>
              <a:rPr lang="en-US" altLang="ko-KR" sz="2800" dirty="0" smtClean="0"/>
              <a:t>:</a:t>
            </a:r>
          </a:p>
          <a:p>
            <a:r>
              <a:rPr lang="ko-KR" altLang="en-US" sz="2800" dirty="0"/>
              <a:t>특정 시간대에 대한 선호도가 </a:t>
            </a:r>
            <a:r>
              <a:rPr lang="ko-KR" altLang="en-US" sz="2800" dirty="0" err="1" smtClean="0"/>
              <a:t>높은경우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신청인원 </a:t>
            </a:r>
            <a:r>
              <a:rPr lang="en-US" altLang="ko-KR" sz="2800" dirty="0" smtClean="0"/>
              <a:t>&gt; </a:t>
            </a:r>
            <a:r>
              <a:rPr lang="ko-KR" altLang="en-US" sz="2800" dirty="0" smtClean="0"/>
              <a:t>예정인원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높은 </a:t>
            </a:r>
            <a:r>
              <a:rPr lang="ko-KR" altLang="en-US" sz="2800" dirty="0" smtClean="0"/>
              <a:t>점수 순으로 </a:t>
            </a:r>
            <a:r>
              <a:rPr lang="ko-KR" altLang="en-US" sz="2800" dirty="0"/>
              <a:t>근무자를 </a:t>
            </a:r>
            <a:r>
              <a:rPr lang="ko-KR" altLang="en-US" sz="2800" dirty="0" smtClean="0"/>
              <a:t>배정</a:t>
            </a:r>
            <a:endParaRPr lang="en-US" altLang="ko-KR" sz="2800" dirty="0"/>
          </a:p>
          <a:p>
            <a:r>
              <a:rPr lang="ko-KR" altLang="en-US" sz="2800" dirty="0"/>
              <a:t>동점자가 있을 </a:t>
            </a:r>
            <a:r>
              <a:rPr lang="ko-KR" altLang="en-US" sz="2800" dirty="0" smtClean="0"/>
              <a:t>경우</a:t>
            </a:r>
            <a:r>
              <a:rPr lang="en-US" altLang="ko-KR" sz="2800" dirty="0"/>
              <a:t> </a:t>
            </a:r>
            <a:r>
              <a:rPr lang="ko-KR" altLang="en-US" sz="2800" dirty="0" err="1" smtClean="0"/>
              <a:t>동점자</a:t>
            </a:r>
            <a:r>
              <a:rPr lang="ko-KR" altLang="en-US" sz="2800" dirty="0" smtClean="0"/>
              <a:t> 사이에서 무작위로 배정</a:t>
            </a:r>
            <a:r>
              <a:rPr lang="en-US" altLang="ko-KR" sz="2800" dirty="0" smtClean="0"/>
              <a:t>.</a:t>
            </a:r>
          </a:p>
          <a:p>
            <a:endParaRPr lang="en-US" altLang="ko-KR" sz="2800" dirty="0"/>
          </a:p>
          <a:p>
            <a:r>
              <a:rPr lang="en-US" altLang="ko-KR" sz="2800" b="1" dirty="0" smtClean="0"/>
              <a:t>3)</a:t>
            </a:r>
            <a:r>
              <a:rPr lang="ko-KR" altLang="en-US" sz="2800" b="1" dirty="0" smtClean="0"/>
              <a:t>근무자 </a:t>
            </a:r>
            <a:r>
              <a:rPr lang="ko-KR" altLang="en-US" sz="2800" b="1" dirty="0"/>
              <a:t>배정</a:t>
            </a:r>
            <a:r>
              <a:rPr lang="en-US" altLang="ko-KR" sz="2800" dirty="0"/>
              <a:t>:</a:t>
            </a:r>
          </a:p>
          <a:p>
            <a:r>
              <a:rPr lang="ko-KR" altLang="en-US" sz="2800" dirty="0"/>
              <a:t>정렬된 지원자 목록을 순서대로 순회하여 예정 근무 인원수만큼 </a:t>
            </a:r>
            <a:r>
              <a:rPr lang="ko-KR" altLang="en-US" sz="2800" dirty="0" smtClean="0"/>
              <a:t>상위점수 </a:t>
            </a:r>
            <a:r>
              <a:rPr lang="ko-KR" altLang="en-US" sz="2800" dirty="0"/>
              <a:t>지원자를 </a:t>
            </a:r>
            <a:r>
              <a:rPr lang="ko-KR" altLang="en-US" sz="2800" dirty="0" smtClean="0"/>
              <a:t>선정</a:t>
            </a:r>
            <a:endParaRPr lang="en-US" altLang="ko-KR" sz="2800" dirty="0"/>
          </a:p>
          <a:p>
            <a:r>
              <a:rPr lang="ko-KR" altLang="en-US" sz="2800" dirty="0"/>
              <a:t>점수와 마지막 근무 시간을 기준으로 배정된 사람이 결정되므로</a:t>
            </a:r>
            <a:r>
              <a:rPr lang="en-US" altLang="ko-KR" sz="2800" dirty="0"/>
              <a:t>, </a:t>
            </a:r>
            <a:r>
              <a:rPr lang="ko-KR" altLang="en-US" sz="2800" dirty="0"/>
              <a:t>공정한 근무 배분이 </a:t>
            </a:r>
            <a:r>
              <a:rPr lang="ko-KR" altLang="en-US" sz="2800" dirty="0" smtClean="0"/>
              <a:t>가능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ko-KR" altLang="en-US" sz="2800" b="1" dirty="0"/>
              <a:t>배정되지 않은 지원자 관리</a:t>
            </a:r>
            <a:r>
              <a:rPr lang="en-US" altLang="ko-KR" sz="2800" dirty="0"/>
              <a:t>:</a:t>
            </a:r>
          </a:p>
          <a:p>
            <a:r>
              <a:rPr lang="ko-KR" altLang="en-US" sz="2800" dirty="0"/>
              <a:t>근무 배정에서 밀려난 지원자에게는 이후 근무 신청 </a:t>
            </a:r>
            <a:r>
              <a:rPr lang="ko-KR" altLang="en-US" sz="2800" dirty="0" smtClean="0"/>
              <a:t>시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우선순위를 점유하기 위해</a:t>
            </a:r>
            <a:r>
              <a:rPr lang="en-US" altLang="ko-KR" sz="2800" dirty="0" smtClean="0"/>
              <a:t> </a:t>
            </a:r>
            <a:r>
              <a:rPr lang="ko-KR" altLang="en-US" sz="2800" dirty="0"/>
              <a:t>밀려난 횟수에 따른 추가 점수를 부여하여 다음 배정에서 유리하도록 합니다</a:t>
            </a:r>
            <a:r>
              <a:rPr lang="en-US" altLang="ko-KR" sz="2800" dirty="0" smtClean="0"/>
              <a:t>.</a:t>
            </a:r>
          </a:p>
          <a:p>
            <a:endParaRPr lang="en-US" altLang="ko-KR" sz="2800" dirty="0"/>
          </a:p>
          <a:p>
            <a:endParaRPr lang="en-US" altLang="ko-KR" sz="2800" dirty="0"/>
          </a:p>
          <a:p>
            <a:pPr>
              <a:lnSpc>
                <a:spcPts val="3391"/>
              </a:lnSpc>
            </a:pPr>
            <a:endParaRPr lang="en-US" sz="240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2542235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924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160504" y="996355"/>
            <a:ext cx="622877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프로젝트 개요</a:t>
            </a:r>
            <a:endParaRPr lang="en-US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389E11AD-8101-1086-3C42-3E6001F4407C}"/>
              </a:ext>
            </a:extLst>
          </p:cNvPr>
          <p:cNvGrpSpPr/>
          <p:nvPr/>
        </p:nvGrpSpPr>
        <p:grpSpPr>
          <a:xfrm>
            <a:off x="2191438" y="3025168"/>
            <a:ext cx="13905125" cy="5208044"/>
            <a:chOff x="2057136" y="3025168"/>
            <a:chExt cx="13905125" cy="5208044"/>
          </a:xfrm>
        </p:grpSpPr>
        <p:sp>
          <p:nvSpPr>
            <p:cNvPr id="15" name="TextBox 15"/>
            <p:cNvSpPr txBox="1"/>
            <p:nvPr/>
          </p:nvSpPr>
          <p:spPr>
            <a:xfrm>
              <a:off x="2057136" y="7345597"/>
              <a:ext cx="3499691" cy="887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3"/>
                </a:lnSpc>
              </a:pPr>
              <a:r>
                <a:rPr lang="ko-KR" altLang="en-US" sz="2395" b="1" spc="-7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rPr>
                <a:t>근무 일정 관리 시스템의 부재</a:t>
              </a:r>
              <a:endParaRPr lang="en-US" sz="2395" b="1" spc="-7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367506" y="4603873"/>
              <a:ext cx="3023304" cy="4259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93"/>
                </a:lnSpc>
              </a:pPr>
              <a:r>
                <a:rPr lang="ko-KR" altLang="en-US" sz="2395" b="1" spc="-7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rPr>
                <a:t>근무 일정 생성 알고리즘</a:t>
              </a:r>
              <a:endParaRPr lang="en-US" sz="2395" b="1" spc="-7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454700" y="7341358"/>
              <a:ext cx="3499691" cy="887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3"/>
                </a:lnSpc>
              </a:pPr>
              <a:r>
                <a:rPr lang="ko-KR" altLang="en-US" sz="2395" b="1" spc="-7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rPr>
                <a:t>편의성 및 공정성</a:t>
              </a:r>
              <a:endParaRPr lang="en-US" altLang="ko-KR" sz="2395" b="1" spc="-7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  <a:p>
              <a:pPr algn="ctr">
                <a:lnSpc>
                  <a:spcPts val="3593"/>
                </a:lnSpc>
              </a:pPr>
              <a:endParaRPr lang="en-US" sz="2395" b="1" spc="-7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xmlns="" id="{F626C0F5-AE20-9E73-0820-1AA30FDCE0D7}"/>
                </a:ext>
              </a:extLst>
            </p:cNvPr>
            <p:cNvGrpSpPr/>
            <p:nvPr/>
          </p:nvGrpSpPr>
          <p:grpSpPr>
            <a:xfrm>
              <a:off x="2068021" y="3025168"/>
              <a:ext cx="3499691" cy="3583360"/>
              <a:chOff x="2057137" y="2626941"/>
              <a:chExt cx="3499691" cy="3583360"/>
            </a:xfrm>
          </p:grpSpPr>
          <p:grpSp>
            <p:nvGrpSpPr>
              <p:cNvPr id="2" name="Group 2"/>
              <p:cNvGrpSpPr/>
              <p:nvPr/>
            </p:nvGrpSpPr>
            <p:grpSpPr>
              <a:xfrm>
                <a:off x="2057137" y="2626941"/>
                <a:ext cx="3499691" cy="3583360"/>
                <a:chOff x="0" y="0"/>
                <a:chExt cx="812800" cy="812800"/>
              </a:xfrm>
            </p:grpSpPr>
            <p:sp>
              <p:nvSpPr>
                <p:cNvPr id="3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EBF0F1"/>
                </a:solidFill>
              </p:spPr>
              <p:txBody>
                <a:bodyPr/>
                <a:lstStyle/>
                <a:p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" name="TextBox 4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50"/>
                    </a:lnSpc>
                  </a:pPr>
                  <a:endParaRPr dirty="0">
                    <a:latin typeface="나눔고딕" panose="020D0604000000000000" pitchFamily="50" charset="-127"/>
                  </a:endParaRPr>
                </a:p>
              </p:txBody>
            </p:sp>
          </p:grpSp>
          <p:pic>
            <p:nvPicPr>
              <p:cNvPr id="19" name="그래픽 18" descr="컴퓨터 단색으로 채워진">
                <a:extLst>
                  <a:ext uri="{FF2B5EF4-FFF2-40B4-BE49-F238E27FC236}">
                    <a16:creationId xmlns:a16="http://schemas.microsoft.com/office/drawing/2014/main" xmlns="" id="{23CEAA8E-DCF1-924E-1C87-1556020F6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2981453" y="3596425"/>
                <a:ext cx="1644391" cy="1644391"/>
              </a:xfrm>
              <a:prstGeom prst="rect">
                <a:avLst/>
              </a:prstGeom>
            </p:spPr>
          </p:pic>
          <p:pic>
            <p:nvPicPr>
              <p:cNvPr id="23" name="그래픽 22" descr="닫기 윤곽선">
                <a:extLst>
                  <a:ext uri="{FF2B5EF4-FFF2-40B4-BE49-F238E27FC236}">
                    <a16:creationId xmlns:a16="http://schemas.microsoft.com/office/drawing/2014/main" xmlns="" id="{F4BE1629-1A9C-5639-0459-3C069D39C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2782353" y="3400526"/>
                <a:ext cx="2042589" cy="2042589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xmlns="" id="{32C103EA-A4D4-682C-D6EA-942173E2D816}"/>
                </a:ext>
              </a:extLst>
            </p:cNvPr>
            <p:cNvGrpSpPr/>
            <p:nvPr/>
          </p:nvGrpSpPr>
          <p:grpSpPr>
            <a:xfrm>
              <a:off x="7265296" y="3025168"/>
              <a:ext cx="3499691" cy="3583360"/>
              <a:chOff x="7118429" y="2626941"/>
              <a:chExt cx="3499691" cy="3583360"/>
            </a:xfrm>
          </p:grpSpPr>
          <p:grpSp>
            <p:nvGrpSpPr>
              <p:cNvPr id="5" name="Group 5"/>
              <p:cNvGrpSpPr/>
              <p:nvPr/>
            </p:nvGrpSpPr>
            <p:grpSpPr>
              <a:xfrm>
                <a:off x="7118429" y="2626941"/>
                <a:ext cx="3499691" cy="3583360"/>
                <a:chOff x="0" y="0"/>
                <a:chExt cx="812800" cy="812800"/>
              </a:xfrm>
            </p:grpSpPr>
            <p:sp>
              <p:nvSpPr>
                <p:cNvPr id="6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EBF0F1"/>
                </a:solidFill>
              </p:spPr>
              <p:txBody>
                <a:bodyPr/>
                <a:lstStyle/>
                <a:p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" name="TextBox 7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50"/>
                    </a:lnSpc>
                  </a:pPr>
                  <a:endParaRPr dirty="0">
                    <a:latin typeface="나눔고딕" panose="020D0604000000000000" pitchFamily="50" charset="-127"/>
                  </a:endParaRPr>
                </a:p>
              </p:txBody>
            </p:sp>
          </p:grpSp>
          <p:pic>
            <p:nvPicPr>
              <p:cNvPr id="25" name="그래픽 24" descr="월 단위 달력 단색으로 채워진">
                <a:extLst>
                  <a:ext uri="{FF2B5EF4-FFF2-40B4-BE49-F238E27FC236}">
                    <a16:creationId xmlns:a16="http://schemas.microsoft.com/office/drawing/2014/main" xmlns="" id="{30586335-B151-BE0A-0AF0-B8A0CBCAA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8001000" y="3570805"/>
                <a:ext cx="1697225" cy="1697225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xmlns="" id="{F3E14AA0-802E-DFAF-9A39-F7C60A227C08}"/>
                </a:ext>
              </a:extLst>
            </p:cNvPr>
            <p:cNvGrpSpPr/>
            <p:nvPr/>
          </p:nvGrpSpPr>
          <p:grpSpPr>
            <a:xfrm>
              <a:off x="12462570" y="3025168"/>
              <a:ext cx="3499691" cy="3583360"/>
              <a:chOff x="12451686" y="2626941"/>
              <a:chExt cx="3499691" cy="3583360"/>
            </a:xfrm>
          </p:grpSpPr>
          <p:grpSp>
            <p:nvGrpSpPr>
              <p:cNvPr id="8" name="Group 8"/>
              <p:cNvGrpSpPr/>
              <p:nvPr/>
            </p:nvGrpSpPr>
            <p:grpSpPr>
              <a:xfrm>
                <a:off x="12451686" y="2626941"/>
                <a:ext cx="3499691" cy="3583360"/>
                <a:chOff x="0" y="0"/>
                <a:chExt cx="812800" cy="812800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EBF0F1"/>
                </a:solidFill>
              </p:spPr>
              <p:txBody>
                <a:bodyPr/>
                <a:lstStyle/>
                <a:p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" name="TextBox 10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50"/>
                    </a:lnSpc>
                  </a:pPr>
                  <a:endParaRPr dirty="0">
                    <a:latin typeface="나눔고딕" panose="020D0604000000000000" pitchFamily="50" charset="-127"/>
                  </a:endParaRPr>
                </a:p>
              </p:txBody>
            </p:sp>
          </p:grpSp>
          <p:pic>
            <p:nvPicPr>
              <p:cNvPr id="27" name="그래픽 26" descr="정의의 저울 단색으로 채워진">
                <a:extLst>
                  <a:ext uri="{FF2B5EF4-FFF2-40B4-BE49-F238E27FC236}">
                    <a16:creationId xmlns:a16="http://schemas.microsoft.com/office/drawing/2014/main" xmlns="" id="{E0C2B7E1-A501-C866-2290-BA6A9CAFC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13444005" y="3637512"/>
                <a:ext cx="1562216" cy="1562216"/>
              </a:xfrm>
              <a:prstGeom prst="rect">
                <a:avLst/>
              </a:prstGeom>
            </p:spPr>
          </p:pic>
        </p:grp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xmlns="" id="{52F30753-14AD-6937-B3D5-DAD8CF0115CE}"/>
                </a:ext>
              </a:extLst>
            </p:cNvPr>
            <p:cNvSpPr txBox="1"/>
            <p:nvPr/>
          </p:nvSpPr>
          <p:spPr>
            <a:xfrm>
              <a:off x="7255918" y="7341358"/>
              <a:ext cx="3499691" cy="425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3"/>
                </a:lnSpc>
              </a:pPr>
              <a:r>
                <a:rPr lang="ko-KR" altLang="en-US" sz="2395" b="1" spc="-7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rPr>
                <a:t>근무 일정 생성 알고리즘</a:t>
              </a:r>
              <a:endParaRPr lang="en-US" sz="2395" b="1" spc="-7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174170" y="1006911"/>
            <a:ext cx="11864337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서비스 이용자 타겟팅</a:t>
            </a:r>
            <a:endParaRPr lang="en-US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7DE61871-B298-617F-1545-E3D6CF5C5F61}"/>
              </a:ext>
            </a:extLst>
          </p:cNvPr>
          <p:cNvGrpSpPr/>
          <p:nvPr/>
        </p:nvGrpSpPr>
        <p:grpSpPr>
          <a:xfrm>
            <a:off x="1159387" y="2000410"/>
            <a:ext cx="15969226" cy="2262049"/>
            <a:chOff x="1143802" y="1714500"/>
            <a:chExt cx="15969226" cy="2262049"/>
          </a:xfrm>
        </p:grpSpPr>
        <p:sp>
          <p:nvSpPr>
            <p:cNvPr id="2" name="Freeform 2"/>
            <p:cNvSpPr/>
            <p:nvPr/>
          </p:nvSpPr>
          <p:spPr>
            <a:xfrm>
              <a:off x="1143802" y="1714500"/>
              <a:ext cx="15969226" cy="2262049"/>
            </a:xfrm>
            <a:custGeom>
              <a:avLst/>
              <a:gdLst/>
              <a:ahLst/>
              <a:cxnLst/>
              <a:rect l="l" t="t" r="r" b="b"/>
              <a:pathLst>
                <a:path w="6614411" h="2262049">
                  <a:moveTo>
                    <a:pt x="0" y="0"/>
                  </a:moveTo>
                  <a:lnTo>
                    <a:pt x="6614411" y="0"/>
                  </a:lnTo>
                  <a:lnTo>
                    <a:pt x="6614411" y="2262049"/>
                  </a:lnTo>
                  <a:lnTo>
                    <a:pt x="0" y="2262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213514" y="2810688"/>
              <a:ext cx="13124351" cy="4551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ko-KR" altLang="en-US" sz="2600" b="1" spc="-77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같은 시급을 받고 같은 업무를 하는 아르바이트생 대상</a:t>
              </a:r>
              <a:r>
                <a:rPr lang="en-US" sz="2600" b="1" spc="-77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 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F802B0C3-1DA8-6797-930F-5D2D2BAFBB53}"/>
                </a:ext>
              </a:extLst>
            </p:cNvPr>
            <p:cNvSpPr/>
            <p:nvPr/>
          </p:nvSpPr>
          <p:spPr>
            <a:xfrm>
              <a:off x="1636960" y="2548369"/>
              <a:ext cx="1083396" cy="1053523"/>
            </a:xfrm>
            <a:prstGeom prst="ellipse">
              <a:avLst/>
            </a:prstGeom>
            <a:solidFill>
              <a:srgbClr val="4BACC6"/>
            </a:solidFill>
            <a:ln>
              <a:solidFill>
                <a:srgbClr val="4BACC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Freeform 20" descr="사용자 윤곽선">
              <a:extLst>
                <a:ext uri="{FF2B5EF4-FFF2-40B4-BE49-F238E27FC236}">
                  <a16:creationId xmlns:a16="http://schemas.microsoft.com/office/drawing/2014/main" xmlns="" id="{F1AE2B68-0DE9-83DE-E8E3-7706E3EDD06A}"/>
                </a:ext>
              </a:extLst>
            </p:cNvPr>
            <p:cNvSpPr/>
            <p:nvPr/>
          </p:nvSpPr>
          <p:spPr>
            <a:xfrm>
              <a:off x="1737223" y="2585114"/>
              <a:ext cx="911726" cy="955529"/>
            </a:xfrm>
            <a:custGeom>
              <a:avLst/>
              <a:gdLst/>
              <a:ahLst/>
              <a:cxnLst/>
              <a:rect l="l" t="t" r="r" b="b"/>
              <a:pathLst>
                <a:path w="1215635" h="1274039">
                  <a:moveTo>
                    <a:pt x="0" y="0"/>
                  </a:moveTo>
                  <a:lnTo>
                    <a:pt x="1215634" y="0"/>
                  </a:lnTo>
                  <a:lnTo>
                    <a:pt x="1215634" y="1274039"/>
                  </a:lnTo>
                  <a:lnTo>
                    <a:pt x="0" y="1274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l="-2402" r="-2402"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3D456D1E-3A78-EC0B-A424-4E5FC2889A56}"/>
              </a:ext>
            </a:extLst>
          </p:cNvPr>
          <p:cNvGrpSpPr/>
          <p:nvPr/>
        </p:nvGrpSpPr>
        <p:grpSpPr>
          <a:xfrm>
            <a:off x="1143000" y="4577987"/>
            <a:ext cx="15970028" cy="2262049"/>
            <a:chOff x="1143000" y="5072737"/>
            <a:chExt cx="15970028" cy="2262049"/>
          </a:xfrm>
        </p:grpSpPr>
        <p:sp>
          <p:nvSpPr>
            <p:cNvPr id="35" name="Freeform 2">
              <a:extLst>
                <a:ext uri="{FF2B5EF4-FFF2-40B4-BE49-F238E27FC236}">
                  <a16:creationId xmlns:a16="http://schemas.microsoft.com/office/drawing/2014/main" xmlns="" id="{D9D5B81F-E475-F762-C0D3-601B43428BE5}"/>
                </a:ext>
              </a:extLst>
            </p:cNvPr>
            <p:cNvSpPr/>
            <p:nvPr/>
          </p:nvSpPr>
          <p:spPr>
            <a:xfrm>
              <a:off x="1143000" y="5072737"/>
              <a:ext cx="15970028" cy="2262049"/>
            </a:xfrm>
            <a:custGeom>
              <a:avLst/>
              <a:gdLst/>
              <a:ahLst/>
              <a:cxnLst/>
              <a:rect l="l" t="t" r="r" b="b"/>
              <a:pathLst>
                <a:path w="6614411" h="2262049">
                  <a:moveTo>
                    <a:pt x="0" y="0"/>
                  </a:moveTo>
                  <a:lnTo>
                    <a:pt x="6614411" y="0"/>
                  </a:lnTo>
                  <a:lnTo>
                    <a:pt x="6614411" y="2262049"/>
                  </a:lnTo>
                  <a:lnTo>
                    <a:pt x="0" y="2262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xmlns="" id="{335BA239-F58F-75CB-FEFB-D7435630F09C}"/>
                </a:ext>
              </a:extLst>
            </p:cNvPr>
            <p:cNvSpPr txBox="1"/>
            <p:nvPr/>
          </p:nvSpPr>
          <p:spPr>
            <a:xfrm>
              <a:off x="3212712" y="6168925"/>
              <a:ext cx="13124351" cy="4551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ko-KR" altLang="en-US" sz="2600" b="1" spc="-77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업무 단위가 아닌 시간 단위로 근무를 하는 아르바이트생 대상</a:t>
              </a:r>
              <a:endParaRPr lang="en-US" sz="2600" b="1" spc="-77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2C6F3C69-60AA-7454-70EA-376C1DB21E70}"/>
                </a:ext>
              </a:extLst>
            </p:cNvPr>
            <p:cNvSpPr/>
            <p:nvPr/>
          </p:nvSpPr>
          <p:spPr>
            <a:xfrm>
              <a:off x="1636158" y="5906606"/>
              <a:ext cx="1083396" cy="1053523"/>
            </a:xfrm>
            <a:prstGeom prst="ellipse">
              <a:avLst/>
            </a:prstGeom>
            <a:solidFill>
              <a:srgbClr val="4BACC6"/>
            </a:solidFill>
            <a:ln>
              <a:solidFill>
                <a:srgbClr val="4BACC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Freeform 20" descr="사용자 윤곽선">
              <a:extLst>
                <a:ext uri="{FF2B5EF4-FFF2-40B4-BE49-F238E27FC236}">
                  <a16:creationId xmlns:a16="http://schemas.microsoft.com/office/drawing/2014/main" xmlns="" id="{F4585688-EC24-FEA0-5F47-5BCD2B6FED75}"/>
                </a:ext>
              </a:extLst>
            </p:cNvPr>
            <p:cNvSpPr/>
            <p:nvPr/>
          </p:nvSpPr>
          <p:spPr>
            <a:xfrm>
              <a:off x="1736421" y="5943351"/>
              <a:ext cx="911726" cy="955529"/>
            </a:xfrm>
            <a:custGeom>
              <a:avLst/>
              <a:gdLst/>
              <a:ahLst/>
              <a:cxnLst/>
              <a:rect l="l" t="t" r="r" b="b"/>
              <a:pathLst>
                <a:path w="1215635" h="1274039">
                  <a:moveTo>
                    <a:pt x="0" y="0"/>
                  </a:moveTo>
                  <a:lnTo>
                    <a:pt x="1215634" y="0"/>
                  </a:lnTo>
                  <a:lnTo>
                    <a:pt x="1215634" y="1274039"/>
                  </a:lnTo>
                  <a:lnTo>
                    <a:pt x="0" y="1274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l="-2402" r="-2402"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FE9D3A81-2269-5BD6-F85A-49E3A1AF3226}"/>
              </a:ext>
            </a:extLst>
          </p:cNvPr>
          <p:cNvGrpSpPr/>
          <p:nvPr/>
        </p:nvGrpSpPr>
        <p:grpSpPr>
          <a:xfrm>
            <a:off x="1143000" y="7155565"/>
            <a:ext cx="15970028" cy="2262049"/>
            <a:chOff x="1179250" y="7441475"/>
            <a:chExt cx="15970028" cy="2262049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xmlns="" id="{F9336A43-C8D2-7E06-E811-F783AF442B9B}"/>
                </a:ext>
              </a:extLst>
            </p:cNvPr>
            <p:cNvSpPr/>
            <p:nvPr/>
          </p:nvSpPr>
          <p:spPr>
            <a:xfrm>
              <a:off x="1179250" y="7441475"/>
              <a:ext cx="15970028" cy="2262049"/>
            </a:xfrm>
            <a:custGeom>
              <a:avLst/>
              <a:gdLst/>
              <a:ahLst/>
              <a:cxnLst/>
              <a:rect l="l" t="t" r="r" b="b"/>
              <a:pathLst>
                <a:path w="6614411" h="2262049">
                  <a:moveTo>
                    <a:pt x="0" y="0"/>
                  </a:moveTo>
                  <a:lnTo>
                    <a:pt x="6614411" y="0"/>
                  </a:lnTo>
                  <a:lnTo>
                    <a:pt x="6614411" y="2262049"/>
                  </a:lnTo>
                  <a:lnTo>
                    <a:pt x="0" y="2262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xmlns="" id="{FB370D9C-96C2-621C-4C32-BC1864523692}"/>
                </a:ext>
              </a:extLst>
            </p:cNvPr>
            <p:cNvSpPr txBox="1"/>
            <p:nvPr/>
          </p:nvSpPr>
          <p:spPr>
            <a:xfrm>
              <a:off x="3248962" y="8537663"/>
              <a:ext cx="13124351" cy="4551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ko-KR" altLang="en-US" sz="2600" b="1" spc="-77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직급 또는 숙련도에 따라 근무 배정이 달라지지 않는 아르바이트생 대상</a:t>
              </a:r>
              <a:endParaRPr lang="en-US" sz="2600" b="1" spc="-77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4925B9DC-AE48-9FD7-03CB-B5C1649B342A}"/>
                </a:ext>
              </a:extLst>
            </p:cNvPr>
            <p:cNvSpPr/>
            <p:nvPr/>
          </p:nvSpPr>
          <p:spPr>
            <a:xfrm>
              <a:off x="1672408" y="8275344"/>
              <a:ext cx="1083396" cy="1053523"/>
            </a:xfrm>
            <a:prstGeom prst="ellipse">
              <a:avLst/>
            </a:prstGeom>
            <a:solidFill>
              <a:srgbClr val="4BACC6"/>
            </a:solidFill>
            <a:ln>
              <a:solidFill>
                <a:srgbClr val="4BACC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Freeform 20" descr="사용자 윤곽선">
              <a:extLst>
                <a:ext uri="{FF2B5EF4-FFF2-40B4-BE49-F238E27FC236}">
                  <a16:creationId xmlns:a16="http://schemas.microsoft.com/office/drawing/2014/main" xmlns="" id="{5FA79933-969B-3CC1-BBE4-B8FC4D6E2C5F}"/>
                </a:ext>
              </a:extLst>
            </p:cNvPr>
            <p:cNvSpPr/>
            <p:nvPr/>
          </p:nvSpPr>
          <p:spPr>
            <a:xfrm>
              <a:off x="1772671" y="8312089"/>
              <a:ext cx="911726" cy="955529"/>
            </a:xfrm>
            <a:custGeom>
              <a:avLst/>
              <a:gdLst/>
              <a:ahLst/>
              <a:cxnLst/>
              <a:rect l="l" t="t" r="r" b="b"/>
              <a:pathLst>
                <a:path w="1215635" h="1274039">
                  <a:moveTo>
                    <a:pt x="0" y="0"/>
                  </a:moveTo>
                  <a:lnTo>
                    <a:pt x="1215634" y="0"/>
                  </a:lnTo>
                  <a:lnTo>
                    <a:pt x="1215634" y="1274039"/>
                  </a:lnTo>
                  <a:lnTo>
                    <a:pt x="0" y="1274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l="-2402" r="-2402"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2589793" y="2335608"/>
            <a:ext cx="4505841" cy="2630965"/>
            <a:chOff x="0" y="0"/>
            <a:chExt cx="6007788" cy="350795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007788" cy="3507953"/>
              <a:chOff x="0" y="0"/>
              <a:chExt cx="1309904" cy="76485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309904" cy="764854"/>
              </a:xfrm>
              <a:custGeom>
                <a:avLst/>
                <a:gdLst/>
                <a:ahLst/>
                <a:cxnLst/>
                <a:rect l="l" t="t" r="r" b="b"/>
                <a:pathLst>
                  <a:path w="1309904" h="764854">
                    <a:moveTo>
                      <a:pt x="37800" y="0"/>
                    </a:moveTo>
                    <a:lnTo>
                      <a:pt x="1272104" y="0"/>
                    </a:lnTo>
                    <a:cubicBezTo>
                      <a:pt x="1292981" y="0"/>
                      <a:pt x="1309904" y="16924"/>
                      <a:pt x="1309904" y="37800"/>
                    </a:cubicBezTo>
                    <a:lnTo>
                      <a:pt x="1309904" y="727054"/>
                    </a:lnTo>
                    <a:cubicBezTo>
                      <a:pt x="1309904" y="747931"/>
                      <a:pt x="1292981" y="764854"/>
                      <a:pt x="1272104" y="764854"/>
                    </a:cubicBezTo>
                    <a:lnTo>
                      <a:pt x="37800" y="764854"/>
                    </a:lnTo>
                    <a:cubicBezTo>
                      <a:pt x="16924" y="764854"/>
                      <a:pt x="0" y="747931"/>
                      <a:pt x="0" y="727054"/>
                    </a:cubicBezTo>
                    <a:lnTo>
                      <a:pt x="0" y="37800"/>
                    </a:lnTo>
                    <a:cubicBezTo>
                      <a:pt x="0" y="16924"/>
                      <a:pt x="16924" y="0"/>
                      <a:pt x="37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68BBC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57150"/>
                <a:ext cx="1309904" cy="8220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150"/>
                  </a:lnSpc>
                  <a:spcBef>
                    <a:spcPct val="0"/>
                  </a:spcBef>
                </a:pPr>
                <a:endParaRPr dirty="0">
                  <a:latin typeface="나눔고딕" panose="020D0604000000000000" pitchFamily="50" charset="-127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626251" y="1458437"/>
              <a:ext cx="4504509" cy="1400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7"/>
                </a:lnSpc>
              </a:pPr>
              <a:r>
                <a:rPr lang="ko-KR" altLang="en-US" sz="1898" b="1" spc="-5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rPr>
                <a:t>근무자들이 원하는 근무 시간대가 반영되지 않는 근무 일정으로 인해 근무 만족도 하락 </a:t>
              </a:r>
              <a:endParaRPr lang="en-US" sz="1898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26251" y="545333"/>
              <a:ext cx="4504509" cy="615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ko-KR" altLang="en-US" sz="2599" b="1" spc="-77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근무 만족도 측면</a:t>
              </a:r>
              <a:endParaRPr lang="en-US" sz="2599" b="1" spc="-77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44872" y="2512535"/>
            <a:ext cx="4505841" cy="2630965"/>
            <a:chOff x="0" y="0"/>
            <a:chExt cx="6007788" cy="350795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6007788" cy="3507953"/>
              <a:chOff x="0" y="0"/>
              <a:chExt cx="1309904" cy="76485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09904" cy="764854"/>
              </a:xfrm>
              <a:custGeom>
                <a:avLst/>
                <a:gdLst/>
                <a:ahLst/>
                <a:cxnLst/>
                <a:rect l="l" t="t" r="r" b="b"/>
                <a:pathLst>
                  <a:path w="1309904" h="764854">
                    <a:moveTo>
                      <a:pt x="37800" y="0"/>
                    </a:moveTo>
                    <a:lnTo>
                      <a:pt x="1272104" y="0"/>
                    </a:lnTo>
                    <a:cubicBezTo>
                      <a:pt x="1292981" y="0"/>
                      <a:pt x="1309904" y="16924"/>
                      <a:pt x="1309904" y="37800"/>
                    </a:cubicBezTo>
                    <a:lnTo>
                      <a:pt x="1309904" y="727054"/>
                    </a:lnTo>
                    <a:cubicBezTo>
                      <a:pt x="1309904" y="747931"/>
                      <a:pt x="1292981" y="764854"/>
                      <a:pt x="1272104" y="764854"/>
                    </a:cubicBezTo>
                    <a:lnTo>
                      <a:pt x="37800" y="764854"/>
                    </a:lnTo>
                    <a:cubicBezTo>
                      <a:pt x="16924" y="764854"/>
                      <a:pt x="0" y="747931"/>
                      <a:pt x="0" y="727054"/>
                    </a:cubicBezTo>
                    <a:lnTo>
                      <a:pt x="0" y="37800"/>
                    </a:lnTo>
                    <a:cubicBezTo>
                      <a:pt x="0" y="16924"/>
                      <a:pt x="16924" y="0"/>
                      <a:pt x="37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68BBC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1309904" cy="8220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 dirty="0">
                  <a:latin typeface="나눔고딕" panose="020D0604000000000000" pitchFamily="50" charset="-127"/>
                </a:endParaR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626251" y="1334305"/>
              <a:ext cx="4728000" cy="1879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7"/>
                </a:lnSpc>
              </a:pPr>
              <a:r>
                <a:rPr lang="ko-KR" altLang="en-US" sz="1898" b="1" spc="-5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rPr>
                <a:t>근무자들의 근무 가능 시간대를 취합해 수동으로 근무 일정을 짜기 위한 시간과 인력 소모로 업무 효율성이 감소</a:t>
              </a:r>
              <a:endParaRPr lang="en-US" sz="1898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26251" y="494869"/>
              <a:ext cx="4728000" cy="615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ko-KR" altLang="en-US" sz="2599" b="1" spc="-77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업무 효율성 측면</a:t>
              </a:r>
              <a:endParaRPr lang="en-US" sz="2599" b="1" spc="-77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93674" y="5480832"/>
            <a:ext cx="4501960" cy="2412175"/>
            <a:chOff x="0" y="0"/>
            <a:chExt cx="6002613" cy="4139665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6002613" cy="4139665"/>
              <a:chOff x="0" y="0"/>
              <a:chExt cx="1308776" cy="90258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308776" cy="902589"/>
              </a:xfrm>
              <a:custGeom>
                <a:avLst/>
                <a:gdLst/>
                <a:ahLst/>
                <a:cxnLst/>
                <a:rect l="l" t="t" r="r" b="b"/>
                <a:pathLst>
                  <a:path w="1308776" h="902589">
                    <a:moveTo>
                      <a:pt x="37833" y="0"/>
                    </a:moveTo>
                    <a:lnTo>
                      <a:pt x="1270943" y="0"/>
                    </a:lnTo>
                    <a:cubicBezTo>
                      <a:pt x="1280977" y="0"/>
                      <a:pt x="1290600" y="3986"/>
                      <a:pt x="1297695" y="11081"/>
                    </a:cubicBezTo>
                    <a:cubicBezTo>
                      <a:pt x="1304790" y="18176"/>
                      <a:pt x="1308776" y="27799"/>
                      <a:pt x="1308776" y="37833"/>
                    </a:cubicBezTo>
                    <a:lnTo>
                      <a:pt x="1308776" y="864756"/>
                    </a:lnTo>
                    <a:cubicBezTo>
                      <a:pt x="1308776" y="885651"/>
                      <a:pt x="1291838" y="902589"/>
                      <a:pt x="1270943" y="902589"/>
                    </a:cubicBezTo>
                    <a:lnTo>
                      <a:pt x="37833" y="902589"/>
                    </a:lnTo>
                    <a:cubicBezTo>
                      <a:pt x="16938" y="902589"/>
                      <a:pt x="0" y="885651"/>
                      <a:pt x="0" y="864756"/>
                    </a:cubicBezTo>
                    <a:lnTo>
                      <a:pt x="0" y="37833"/>
                    </a:lnTo>
                    <a:cubicBezTo>
                      <a:pt x="0" y="16938"/>
                      <a:pt x="16938" y="0"/>
                      <a:pt x="378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68BBC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57150"/>
                <a:ext cx="1308776" cy="9597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150"/>
                  </a:lnSpc>
                  <a:spcBef>
                    <a:spcPct val="0"/>
                  </a:spcBef>
                </a:pPr>
                <a:endParaRPr dirty="0">
                  <a:latin typeface="나눔고딕" panose="020D0604000000000000" pitchFamily="50" charset="-127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625711" y="2085977"/>
              <a:ext cx="4863489" cy="562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7"/>
                </a:lnSpc>
              </a:pPr>
              <a:endParaRPr lang="en-US" sz="1898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25711" y="525172"/>
              <a:ext cx="4863489" cy="789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ko-KR" altLang="en-US" sz="2599" b="1" spc="-77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근무 편성의 공정성 측면</a:t>
              </a:r>
              <a:endParaRPr lang="en-US" sz="2599" b="1" spc="-77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25644" y="5568482"/>
            <a:ext cx="4544296" cy="1994565"/>
            <a:chOff x="0" y="0"/>
            <a:chExt cx="6059061" cy="363634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6059061" cy="3507953"/>
              <a:chOff x="0" y="0"/>
              <a:chExt cx="1321084" cy="76485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321084" cy="764854"/>
              </a:xfrm>
              <a:custGeom>
                <a:avLst/>
                <a:gdLst/>
                <a:ahLst/>
                <a:cxnLst/>
                <a:rect l="l" t="t" r="r" b="b"/>
                <a:pathLst>
                  <a:path w="1321084" h="764854">
                    <a:moveTo>
                      <a:pt x="37480" y="0"/>
                    </a:moveTo>
                    <a:lnTo>
                      <a:pt x="1283603" y="0"/>
                    </a:lnTo>
                    <a:cubicBezTo>
                      <a:pt x="1293544" y="0"/>
                      <a:pt x="1303077" y="3949"/>
                      <a:pt x="1310106" y="10978"/>
                    </a:cubicBezTo>
                    <a:cubicBezTo>
                      <a:pt x="1317135" y="18007"/>
                      <a:pt x="1321084" y="27540"/>
                      <a:pt x="1321084" y="37480"/>
                    </a:cubicBezTo>
                    <a:lnTo>
                      <a:pt x="1321084" y="727374"/>
                    </a:lnTo>
                    <a:cubicBezTo>
                      <a:pt x="1321084" y="748074"/>
                      <a:pt x="1304303" y="764854"/>
                      <a:pt x="1283603" y="764854"/>
                    </a:cubicBezTo>
                    <a:lnTo>
                      <a:pt x="37480" y="764854"/>
                    </a:lnTo>
                    <a:cubicBezTo>
                      <a:pt x="16781" y="764854"/>
                      <a:pt x="0" y="748074"/>
                      <a:pt x="0" y="727374"/>
                    </a:cubicBezTo>
                    <a:lnTo>
                      <a:pt x="0" y="37480"/>
                    </a:lnTo>
                    <a:cubicBezTo>
                      <a:pt x="0" y="16781"/>
                      <a:pt x="16781" y="0"/>
                      <a:pt x="37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68BBC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57150"/>
                <a:ext cx="1321084" cy="8220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150"/>
                  </a:lnSpc>
                  <a:spcBef>
                    <a:spcPct val="0"/>
                  </a:spcBef>
                </a:pPr>
                <a:endParaRPr dirty="0">
                  <a:latin typeface="나눔고딕" panose="020D0604000000000000" pitchFamily="50" charset="-127"/>
                </a:endParaR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631595" y="1720952"/>
              <a:ext cx="4768350" cy="1915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7"/>
                </a:lnSpc>
              </a:pPr>
              <a:r>
                <a:rPr lang="ko-KR" altLang="en-US" sz="1898" b="1" spc="-5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rPr>
                <a:t>관리자가 직접 근무 일정을 관리해 중복이나 누락 등의 오류 발생</a:t>
              </a:r>
              <a:endParaRPr lang="en-US" altLang="ko-KR" sz="1898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  <a:p>
              <a:pPr algn="l">
                <a:lnSpc>
                  <a:spcPts val="2847"/>
                </a:lnSpc>
              </a:pPr>
              <a:endParaRPr lang="en-US" sz="1898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31595" y="525174"/>
              <a:ext cx="4768350" cy="8389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ko-KR" altLang="en-US" sz="2599" b="1" spc="-77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근무 관리 정확도 측면</a:t>
              </a:r>
              <a:endParaRPr lang="en-US" sz="2599" b="1" spc="-77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50257" y="985438"/>
            <a:ext cx="1297463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5400" b="1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서비스</a:t>
            </a:r>
            <a:r>
              <a:rPr lang="en-US" sz="5400" b="1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 </a:t>
            </a:r>
            <a:r>
              <a:rPr lang="ko-KR" altLang="en-US" sz="5400" b="1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개발 배경 및 필요성</a:t>
            </a:r>
            <a:endParaRPr lang="en-US" sz="5400" b="1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xmlns="" id="{55B550B6-2EA2-9BC7-FB17-D62344AE1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151637"/>
              </p:ext>
            </p:extLst>
          </p:nvPr>
        </p:nvGraphicFramePr>
        <p:xfrm>
          <a:off x="6073711" y="3300646"/>
          <a:ext cx="6140577" cy="368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TextBox 10">
            <a:extLst>
              <a:ext uri="{FF2B5EF4-FFF2-40B4-BE49-F238E27FC236}">
                <a16:creationId xmlns:a16="http://schemas.microsoft.com/office/drawing/2014/main" xmlns="" id="{2652CF72-52DC-D0C4-BF94-65A0191EB8F8}"/>
              </a:ext>
            </a:extLst>
          </p:cNvPr>
          <p:cNvSpPr txBox="1"/>
          <p:nvPr/>
        </p:nvSpPr>
        <p:spPr>
          <a:xfrm>
            <a:off x="13130376" y="6483326"/>
            <a:ext cx="3378382" cy="1409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7"/>
              </a:lnSpc>
            </a:pPr>
            <a:r>
              <a:rPr lang="ko-KR" altLang="en-US" sz="1898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근무 편성이 선착순으로 정해지거나 특별한 기준이 없어 근무 일정 편성의 공정성 낮음</a:t>
            </a:r>
            <a:endParaRPr lang="en-US" altLang="ko-KR" sz="1898" b="1" spc="-5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Medium"/>
              <a:sym typeface="Source Han Sans KR Medium"/>
            </a:endParaRPr>
          </a:p>
          <a:p>
            <a:pPr algn="l">
              <a:lnSpc>
                <a:spcPts val="2847"/>
              </a:lnSpc>
            </a:pPr>
            <a:endParaRPr lang="en-US" sz="1898" b="1" spc="-5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Medium"/>
              <a:sym typeface="Source Han Sans KR Medium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65F5E310-D405-E7C6-23AA-33181CCE535E}"/>
              </a:ext>
            </a:extLst>
          </p:cNvPr>
          <p:cNvGrpSpPr/>
          <p:nvPr/>
        </p:nvGrpSpPr>
        <p:grpSpPr>
          <a:xfrm>
            <a:off x="6893020" y="7461115"/>
            <a:ext cx="4501960" cy="2412175"/>
            <a:chOff x="6893020" y="7658100"/>
            <a:chExt cx="4501960" cy="2412175"/>
          </a:xfrm>
        </p:grpSpPr>
        <p:grpSp>
          <p:nvGrpSpPr>
            <p:cNvPr id="35" name="Group 18">
              <a:extLst>
                <a:ext uri="{FF2B5EF4-FFF2-40B4-BE49-F238E27FC236}">
                  <a16:creationId xmlns:a16="http://schemas.microsoft.com/office/drawing/2014/main" xmlns="" id="{B85FB766-7657-CFEA-3D39-EA86425CB9D8}"/>
                </a:ext>
              </a:extLst>
            </p:cNvPr>
            <p:cNvGrpSpPr/>
            <p:nvPr/>
          </p:nvGrpSpPr>
          <p:grpSpPr>
            <a:xfrm>
              <a:off x="6893020" y="7658100"/>
              <a:ext cx="4501960" cy="2412175"/>
              <a:chOff x="0" y="0"/>
              <a:chExt cx="6002613" cy="4139665"/>
            </a:xfrm>
          </p:grpSpPr>
          <p:grpSp>
            <p:nvGrpSpPr>
              <p:cNvPr id="36" name="Group 19">
                <a:extLst>
                  <a:ext uri="{FF2B5EF4-FFF2-40B4-BE49-F238E27FC236}">
                    <a16:creationId xmlns:a16="http://schemas.microsoft.com/office/drawing/2014/main" xmlns="" id="{03D07795-D31B-83C9-627A-C67DAD02CCC2}"/>
                  </a:ext>
                </a:extLst>
              </p:cNvPr>
              <p:cNvGrpSpPr/>
              <p:nvPr/>
            </p:nvGrpSpPr>
            <p:grpSpPr>
              <a:xfrm>
                <a:off x="0" y="0"/>
                <a:ext cx="6002613" cy="4139665"/>
                <a:chOff x="0" y="0"/>
                <a:chExt cx="1308776" cy="902589"/>
              </a:xfrm>
            </p:grpSpPr>
            <p:sp>
              <p:nvSpPr>
                <p:cNvPr id="39" name="Freeform 20">
                  <a:extLst>
                    <a:ext uri="{FF2B5EF4-FFF2-40B4-BE49-F238E27FC236}">
                      <a16:creationId xmlns:a16="http://schemas.microsoft.com/office/drawing/2014/main" xmlns="" id="{68651688-8F31-4F68-AD2C-E607456A656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08776" cy="902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776" h="902589">
                      <a:moveTo>
                        <a:pt x="37833" y="0"/>
                      </a:moveTo>
                      <a:lnTo>
                        <a:pt x="1270943" y="0"/>
                      </a:lnTo>
                      <a:cubicBezTo>
                        <a:pt x="1280977" y="0"/>
                        <a:pt x="1290600" y="3986"/>
                        <a:pt x="1297695" y="11081"/>
                      </a:cubicBezTo>
                      <a:cubicBezTo>
                        <a:pt x="1304790" y="18176"/>
                        <a:pt x="1308776" y="27799"/>
                        <a:pt x="1308776" y="37833"/>
                      </a:cubicBezTo>
                      <a:lnTo>
                        <a:pt x="1308776" y="864756"/>
                      </a:lnTo>
                      <a:cubicBezTo>
                        <a:pt x="1308776" y="885651"/>
                        <a:pt x="1291838" y="902589"/>
                        <a:pt x="1270943" y="902589"/>
                      </a:cubicBezTo>
                      <a:lnTo>
                        <a:pt x="37833" y="902589"/>
                      </a:lnTo>
                      <a:cubicBezTo>
                        <a:pt x="16938" y="902589"/>
                        <a:pt x="0" y="885651"/>
                        <a:pt x="0" y="864756"/>
                      </a:cubicBezTo>
                      <a:lnTo>
                        <a:pt x="0" y="37833"/>
                      </a:lnTo>
                      <a:cubicBezTo>
                        <a:pt x="0" y="16938"/>
                        <a:pt x="16938" y="0"/>
                        <a:pt x="3783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8575" cap="rnd">
                  <a:solidFill>
                    <a:srgbClr val="68BBCD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" name="TextBox 21">
                  <a:extLst>
                    <a:ext uri="{FF2B5EF4-FFF2-40B4-BE49-F238E27FC236}">
                      <a16:creationId xmlns:a16="http://schemas.microsoft.com/office/drawing/2014/main" xmlns="" id="{D0DDF248-306E-A9F4-450B-29E66129E234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308776" cy="95973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3150"/>
                    </a:lnSpc>
                    <a:spcBef>
                      <a:spcPct val="0"/>
                    </a:spcBef>
                  </a:pPr>
                  <a:endParaRPr dirty="0">
                    <a:latin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37" name="TextBox 22">
                <a:extLst>
                  <a:ext uri="{FF2B5EF4-FFF2-40B4-BE49-F238E27FC236}">
                    <a16:creationId xmlns:a16="http://schemas.microsoft.com/office/drawing/2014/main" xmlns="" id="{B625C462-89B5-0031-5D52-9908922B4E5A}"/>
                  </a:ext>
                </a:extLst>
              </p:cNvPr>
              <p:cNvSpPr txBox="1"/>
              <p:nvPr/>
            </p:nvSpPr>
            <p:spPr>
              <a:xfrm>
                <a:off x="625711" y="2085977"/>
                <a:ext cx="4863489" cy="56241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2847"/>
                  </a:lnSpc>
                </a:pPr>
                <a:endParaRPr lang="en-US" sz="1898" b="1" spc="-5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endParaRPr>
              </a:p>
            </p:txBody>
          </p:sp>
          <p:sp>
            <p:nvSpPr>
              <p:cNvPr id="38" name="TextBox 23">
                <a:extLst>
                  <a:ext uri="{FF2B5EF4-FFF2-40B4-BE49-F238E27FC236}">
                    <a16:creationId xmlns:a16="http://schemas.microsoft.com/office/drawing/2014/main" xmlns="" id="{6235643D-FF80-AA5E-8424-1D039D258BF0}"/>
                  </a:ext>
                </a:extLst>
              </p:cNvPr>
              <p:cNvSpPr txBox="1"/>
              <p:nvPr/>
            </p:nvSpPr>
            <p:spPr>
              <a:xfrm>
                <a:off x="625711" y="525172"/>
                <a:ext cx="4863489" cy="79206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899"/>
                  </a:lnSpc>
                </a:pPr>
                <a:r>
                  <a:rPr lang="ko-KR" altLang="en-US" sz="2599" b="1" spc="-77" dirty="0">
                    <a:solidFill>
                      <a:srgbClr val="1195B2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ource Han Sans KR Bold"/>
                    <a:sym typeface="Source Han Sans KR Bold"/>
                  </a:rPr>
                  <a:t>근무 편성으로 인한 갈등</a:t>
                </a:r>
                <a:endParaRPr lang="en-US" sz="2599" b="1" spc="-77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endParaRPr>
              </a:p>
            </p:txBody>
          </p:sp>
        </p:grpSp>
        <p:sp>
          <p:nvSpPr>
            <p:cNvPr id="41" name="TextBox 10">
              <a:extLst>
                <a:ext uri="{FF2B5EF4-FFF2-40B4-BE49-F238E27FC236}">
                  <a16:creationId xmlns:a16="http://schemas.microsoft.com/office/drawing/2014/main" xmlns="" id="{385DD9D1-84CD-8473-4BBD-A1AF0363D444}"/>
                </a:ext>
              </a:extLst>
            </p:cNvPr>
            <p:cNvSpPr txBox="1"/>
            <p:nvPr/>
          </p:nvSpPr>
          <p:spPr>
            <a:xfrm>
              <a:off x="7429722" y="8660594"/>
              <a:ext cx="3378382" cy="1050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7"/>
                </a:lnSpc>
              </a:pPr>
              <a:r>
                <a:rPr lang="ko-KR" altLang="en-US" sz="1898" b="1" spc="-5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rPr>
                <a:t>근무 일정 편성과 변경 과정에서 관리자와 근무자</a:t>
              </a:r>
              <a:r>
                <a:rPr lang="en-US" altLang="ko-KR" sz="1898" b="1" spc="-5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rPr>
                <a:t>. </a:t>
              </a:r>
              <a:r>
                <a:rPr lang="ko-KR" altLang="en-US" sz="1898" b="1" spc="-5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rPr>
                <a:t>근무자와 근무자 간의 갈등 발생</a:t>
              </a:r>
              <a:endParaRPr lang="en-US" sz="1898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</p:txBody>
        </p:sp>
      </p:grpSp>
      <p:grpSp>
        <p:nvGrpSpPr>
          <p:cNvPr id="2" name="Group 24">
            <a:extLst>
              <a:ext uri="{FF2B5EF4-FFF2-40B4-BE49-F238E27FC236}">
                <a16:creationId xmlns:a16="http://schemas.microsoft.com/office/drawing/2014/main" xmlns="" id="{38836E17-DF30-9F67-CF5A-2B143D1A8912}"/>
              </a:ext>
            </a:extLst>
          </p:cNvPr>
          <p:cNvGrpSpPr/>
          <p:nvPr/>
        </p:nvGrpSpPr>
        <p:grpSpPr>
          <a:xfrm>
            <a:off x="1325644" y="7917604"/>
            <a:ext cx="4544296" cy="1924140"/>
            <a:chOff x="0" y="0"/>
            <a:chExt cx="6059061" cy="3507953"/>
          </a:xfrm>
        </p:grpSpPr>
        <p:grpSp>
          <p:nvGrpSpPr>
            <p:cNvPr id="3" name="Group 25">
              <a:extLst>
                <a:ext uri="{FF2B5EF4-FFF2-40B4-BE49-F238E27FC236}">
                  <a16:creationId xmlns:a16="http://schemas.microsoft.com/office/drawing/2014/main" xmlns="" id="{989F6355-2ED4-83F5-3FAF-859AA0C6ACC5}"/>
                </a:ext>
              </a:extLst>
            </p:cNvPr>
            <p:cNvGrpSpPr/>
            <p:nvPr/>
          </p:nvGrpSpPr>
          <p:grpSpPr>
            <a:xfrm>
              <a:off x="0" y="0"/>
              <a:ext cx="6059061" cy="3507953"/>
              <a:chOff x="0" y="0"/>
              <a:chExt cx="1321084" cy="764854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xmlns="" id="{0DCF599B-8B81-842C-74BF-0798FAE93965}"/>
                  </a:ext>
                </a:extLst>
              </p:cNvPr>
              <p:cNvSpPr/>
              <p:nvPr/>
            </p:nvSpPr>
            <p:spPr>
              <a:xfrm>
                <a:off x="0" y="0"/>
                <a:ext cx="1321084" cy="764854"/>
              </a:xfrm>
              <a:custGeom>
                <a:avLst/>
                <a:gdLst/>
                <a:ahLst/>
                <a:cxnLst/>
                <a:rect l="l" t="t" r="r" b="b"/>
                <a:pathLst>
                  <a:path w="1321084" h="764854">
                    <a:moveTo>
                      <a:pt x="37480" y="0"/>
                    </a:moveTo>
                    <a:lnTo>
                      <a:pt x="1283603" y="0"/>
                    </a:lnTo>
                    <a:cubicBezTo>
                      <a:pt x="1293544" y="0"/>
                      <a:pt x="1303077" y="3949"/>
                      <a:pt x="1310106" y="10978"/>
                    </a:cubicBezTo>
                    <a:cubicBezTo>
                      <a:pt x="1317135" y="18007"/>
                      <a:pt x="1321084" y="27540"/>
                      <a:pt x="1321084" y="37480"/>
                    </a:cubicBezTo>
                    <a:lnTo>
                      <a:pt x="1321084" y="727374"/>
                    </a:lnTo>
                    <a:cubicBezTo>
                      <a:pt x="1321084" y="748074"/>
                      <a:pt x="1304303" y="764854"/>
                      <a:pt x="1283603" y="764854"/>
                    </a:cubicBezTo>
                    <a:lnTo>
                      <a:pt x="37480" y="764854"/>
                    </a:lnTo>
                    <a:cubicBezTo>
                      <a:pt x="16781" y="764854"/>
                      <a:pt x="0" y="748074"/>
                      <a:pt x="0" y="727374"/>
                    </a:cubicBezTo>
                    <a:lnTo>
                      <a:pt x="0" y="37480"/>
                    </a:lnTo>
                    <a:cubicBezTo>
                      <a:pt x="0" y="16781"/>
                      <a:pt x="16781" y="0"/>
                      <a:pt x="37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68BBC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xmlns="" id="{C255DB96-59F5-5872-F7F3-BCD1A9CAF0FF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321084" cy="8220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150"/>
                  </a:lnSpc>
                  <a:spcBef>
                    <a:spcPct val="0"/>
                  </a:spcBef>
                </a:pPr>
                <a:endParaRPr dirty="0">
                  <a:latin typeface="나눔고딕" panose="020D0604000000000000" pitchFamily="50" charset="-127"/>
                </a:endParaRPr>
              </a:p>
            </p:txBody>
          </p:sp>
        </p:grpSp>
        <p:sp>
          <p:nvSpPr>
            <p:cNvPr id="4" name="TextBox 28">
              <a:extLst>
                <a:ext uri="{FF2B5EF4-FFF2-40B4-BE49-F238E27FC236}">
                  <a16:creationId xmlns:a16="http://schemas.microsoft.com/office/drawing/2014/main" xmlns="" id="{9D973C53-EE13-6C10-9677-E12C83D7843D}"/>
                </a:ext>
              </a:extLst>
            </p:cNvPr>
            <p:cNvSpPr txBox="1"/>
            <p:nvPr/>
          </p:nvSpPr>
          <p:spPr>
            <a:xfrm>
              <a:off x="631595" y="1603971"/>
              <a:ext cx="4768350" cy="1260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7"/>
                </a:lnSpc>
              </a:pPr>
              <a:r>
                <a:rPr lang="ko-KR" altLang="en-US" sz="1898" b="1" spc="-5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rPr>
                <a:t>비용 절감을 위해 매장 근무자를 늘리거나 근무지 이동이 잦아짐 </a:t>
              </a:r>
              <a:endParaRPr lang="en-US" sz="1898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</p:txBody>
        </p:sp>
        <p:sp>
          <p:nvSpPr>
            <p:cNvPr id="5" name="TextBox 29">
              <a:extLst>
                <a:ext uri="{FF2B5EF4-FFF2-40B4-BE49-F238E27FC236}">
                  <a16:creationId xmlns:a16="http://schemas.microsoft.com/office/drawing/2014/main" xmlns="" id="{2C5F6B1D-E7C2-0616-356B-51299AE2349D}"/>
                </a:ext>
              </a:extLst>
            </p:cNvPr>
            <p:cNvSpPr txBox="1"/>
            <p:nvPr/>
          </p:nvSpPr>
          <p:spPr>
            <a:xfrm>
              <a:off x="631595" y="525174"/>
              <a:ext cx="4768350" cy="8414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ko-KR" altLang="en-US" sz="2599" b="1" spc="-77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근무 인원 측면</a:t>
              </a:r>
              <a:endParaRPr lang="en-US" sz="2599" b="1" spc="-77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233545"/>
              </p:ext>
            </p:extLst>
          </p:nvPr>
        </p:nvGraphicFramePr>
        <p:xfrm>
          <a:off x="914400" y="2134615"/>
          <a:ext cx="16687798" cy="7580885"/>
        </p:xfrm>
        <a:graphic>
          <a:graphicData uri="http://schemas.openxmlformats.org/drawingml/2006/table">
            <a:tbl>
              <a:tblPr/>
              <a:tblGrid>
                <a:gridCol w="23839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839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171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508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8397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383971">
                  <a:extLst>
                    <a:ext uri="{9D8B030D-6E8A-4147-A177-3AD203B41FA5}">
                      <a16:colId xmlns:a16="http://schemas.microsoft.com/office/drawing/2014/main" xmlns="" val="3378183430"/>
                    </a:ext>
                  </a:extLst>
                </a:gridCol>
                <a:gridCol w="2383971">
                  <a:extLst>
                    <a:ext uri="{9D8B030D-6E8A-4147-A177-3AD203B41FA5}">
                      <a16:colId xmlns:a16="http://schemas.microsoft.com/office/drawing/2014/main" xmlns="" val="3579978723"/>
                    </a:ext>
                  </a:extLst>
                </a:gridCol>
              </a:tblGrid>
              <a:tr h="136175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ko-KR" altLang="en-US" sz="2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평가 항목</a:t>
                      </a:r>
                      <a:endParaRPr lang="en-US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Shiftee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(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시프티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)</a:t>
                      </a:r>
                      <a:endParaRPr lang="en-US" altLang="ko-KR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보스몬</a:t>
                      </a:r>
                      <a:endParaRPr lang="en-US" altLang="ko-KR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Pinpl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(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핀플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)</a:t>
                      </a:r>
                      <a:endParaRPr lang="en-US" altLang="ko-KR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Dutying</a:t>
                      </a:r>
                      <a:endParaRPr lang="en-US" altLang="ko-KR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HowMuch</a:t>
                      </a:r>
                      <a:endParaRPr lang="en-US" altLang="ko-KR" sz="2000" b="1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mo"/>
                        <a:sym typeface="Arimo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(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하우머치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)</a:t>
                      </a:r>
                      <a:endParaRPr lang="en-US" altLang="ko-KR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ShiftMate</a:t>
                      </a:r>
                      <a:endParaRPr lang="en-US" altLang="ko-KR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538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 Bold"/>
                          <a:sym typeface="Arimo Bold"/>
                        </a:rPr>
                        <a:t>근무시간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 Bold"/>
                          <a:sym typeface="Arimo Bold"/>
                        </a:rPr>
                        <a:t> 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 Bold"/>
                          <a:sym typeface="Arimo Bold"/>
                        </a:rPr>
                        <a:t>확인</a:t>
                      </a:r>
                      <a:endParaRPr lang="en-US" altLang="ko-KR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3943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근무자-관리자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 간</a:t>
                      </a:r>
                      <a:endParaRPr lang="en-US" altLang="ko-KR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 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통합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 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일정공유</a:t>
                      </a:r>
                      <a:endParaRPr lang="en-US" altLang="ko-KR" sz="2000" b="1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mo"/>
                        <a:sym typeface="Arimo"/>
                      </a:endParaRPr>
                    </a:p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X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53551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근무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 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통계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 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시각화</a:t>
                      </a:r>
                      <a:endParaRPr lang="en-US" altLang="ko-KR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(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대시보드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)</a:t>
                      </a:r>
                    </a:p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7225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ko-KR" altLang="en-US" sz="2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근무시간 선호도 신청 및 반영</a:t>
                      </a:r>
                    </a:p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altLang="ko-KR" sz="24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△</a:t>
                      </a:r>
                      <a:endParaRPr lang="en-US" altLang="ko-KR" sz="2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(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근무시간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 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변경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 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신청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 및 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승인기능만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 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존재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)</a:t>
                      </a:r>
                    </a:p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2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179286" y="957666"/>
            <a:ext cx="622877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5400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선행사례</a:t>
            </a:r>
            <a:r>
              <a:rPr 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 </a:t>
            </a:r>
            <a:r>
              <a:rPr lang="en-US" sz="5400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조사</a:t>
            </a:r>
            <a:endParaRPr lang="en-US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64771" y="1025069"/>
            <a:ext cx="12516474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Architecture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294FCABA-7BA7-E08F-5538-496690C91E25}"/>
              </a:ext>
            </a:extLst>
          </p:cNvPr>
          <p:cNvGrpSpPr/>
          <p:nvPr/>
        </p:nvGrpSpPr>
        <p:grpSpPr>
          <a:xfrm>
            <a:off x="1091745" y="2933700"/>
            <a:ext cx="16104509" cy="5372100"/>
            <a:chOff x="754741" y="2457450"/>
            <a:chExt cx="16104509" cy="5372100"/>
          </a:xfrm>
        </p:grpSpPr>
        <p:grpSp>
          <p:nvGrpSpPr>
            <p:cNvPr id="3" name="Group 3"/>
            <p:cNvGrpSpPr/>
            <p:nvPr/>
          </p:nvGrpSpPr>
          <p:grpSpPr>
            <a:xfrm>
              <a:off x="3041166" y="2457450"/>
              <a:ext cx="1694447" cy="5372100"/>
              <a:chOff x="0" y="0"/>
              <a:chExt cx="2259263" cy="716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259203" cy="7162800"/>
              </a:xfrm>
              <a:custGeom>
                <a:avLst/>
                <a:gdLst/>
                <a:ahLst/>
                <a:cxnLst/>
                <a:rect l="l" t="t" r="r" b="b"/>
                <a:pathLst>
                  <a:path w="2259203" h="7162800">
                    <a:moveTo>
                      <a:pt x="25400" y="0"/>
                    </a:moveTo>
                    <a:lnTo>
                      <a:pt x="2233803" y="0"/>
                    </a:lnTo>
                    <a:cubicBezTo>
                      <a:pt x="2247773" y="0"/>
                      <a:pt x="2259203" y="11430"/>
                      <a:pt x="2259203" y="25400"/>
                    </a:cubicBezTo>
                    <a:lnTo>
                      <a:pt x="2259203" y="7137400"/>
                    </a:lnTo>
                    <a:cubicBezTo>
                      <a:pt x="2259203" y="7151370"/>
                      <a:pt x="2247773" y="7162800"/>
                      <a:pt x="2233803" y="7162800"/>
                    </a:cubicBezTo>
                    <a:lnTo>
                      <a:pt x="25400" y="7162800"/>
                    </a:lnTo>
                    <a:cubicBezTo>
                      <a:pt x="11430" y="7162800"/>
                      <a:pt x="0" y="7151370"/>
                      <a:pt x="0" y="7137400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7137400"/>
                    </a:lnTo>
                    <a:lnTo>
                      <a:pt x="25400" y="7137400"/>
                    </a:lnTo>
                    <a:lnTo>
                      <a:pt x="25400" y="7112000"/>
                    </a:lnTo>
                    <a:lnTo>
                      <a:pt x="2233803" y="7112000"/>
                    </a:lnTo>
                    <a:lnTo>
                      <a:pt x="2233803" y="7137400"/>
                    </a:lnTo>
                    <a:lnTo>
                      <a:pt x="2208403" y="7137400"/>
                    </a:lnTo>
                    <a:lnTo>
                      <a:pt x="2208403" y="25400"/>
                    </a:lnTo>
                    <a:lnTo>
                      <a:pt x="2233803" y="25400"/>
                    </a:lnTo>
                    <a:lnTo>
                      <a:pt x="2233803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1C334E"/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5" name="Freeform 5" descr="사용자 윤곽선"/>
            <p:cNvSpPr/>
            <p:nvPr/>
          </p:nvSpPr>
          <p:spPr>
            <a:xfrm>
              <a:off x="886040" y="4281093"/>
              <a:ext cx="1447800" cy="1447800"/>
            </a:xfrm>
            <a:custGeom>
              <a:avLst/>
              <a:gdLst/>
              <a:ahLst/>
              <a:cxnLst/>
              <a:rect l="l" t="t" r="r" b="b"/>
              <a:pathLst>
                <a:path w="1447800" h="1447800">
                  <a:moveTo>
                    <a:pt x="0" y="0"/>
                  </a:moveTo>
                  <a:lnTo>
                    <a:pt x="1447800" y="0"/>
                  </a:lnTo>
                  <a:lnTo>
                    <a:pt x="14478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54741" y="5671743"/>
              <a:ext cx="1710398" cy="41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 spc="-74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Client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006165" y="4623062"/>
              <a:ext cx="1710398" cy="870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 spc="-74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Web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1" spc="-74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Browser</a:t>
              </a: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5010151" y="2457450"/>
              <a:ext cx="7257456" cy="5372100"/>
              <a:chOff x="0" y="0"/>
              <a:chExt cx="9676608" cy="716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676638" cy="7162800"/>
              </a:xfrm>
              <a:custGeom>
                <a:avLst/>
                <a:gdLst/>
                <a:ahLst/>
                <a:cxnLst/>
                <a:rect l="l" t="t" r="r" b="b"/>
                <a:pathLst>
                  <a:path w="9676638" h="7162800">
                    <a:moveTo>
                      <a:pt x="25400" y="0"/>
                    </a:moveTo>
                    <a:lnTo>
                      <a:pt x="9651238" y="0"/>
                    </a:lnTo>
                    <a:cubicBezTo>
                      <a:pt x="9665208" y="0"/>
                      <a:pt x="9676638" y="11430"/>
                      <a:pt x="9676638" y="25400"/>
                    </a:cubicBezTo>
                    <a:lnTo>
                      <a:pt x="9676638" y="7137400"/>
                    </a:lnTo>
                    <a:cubicBezTo>
                      <a:pt x="9676638" y="7151370"/>
                      <a:pt x="9665208" y="7162800"/>
                      <a:pt x="9651238" y="7162800"/>
                    </a:cubicBezTo>
                    <a:lnTo>
                      <a:pt x="25400" y="7162800"/>
                    </a:lnTo>
                    <a:cubicBezTo>
                      <a:pt x="11430" y="7162800"/>
                      <a:pt x="0" y="7151370"/>
                      <a:pt x="0" y="7137400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7137400"/>
                    </a:lnTo>
                    <a:lnTo>
                      <a:pt x="25400" y="7137400"/>
                    </a:lnTo>
                    <a:lnTo>
                      <a:pt x="25400" y="7112000"/>
                    </a:lnTo>
                    <a:lnTo>
                      <a:pt x="9651238" y="7112000"/>
                    </a:lnTo>
                    <a:lnTo>
                      <a:pt x="9651238" y="7137400"/>
                    </a:lnTo>
                    <a:lnTo>
                      <a:pt x="9625838" y="7137400"/>
                    </a:lnTo>
                    <a:lnTo>
                      <a:pt x="9625838" y="25400"/>
                    </a:lnTo>
                    <a:lnTo>
                      <a:pt x="9651238" y="25400"/>
                    </a:lnTo>
                    <a:lnTo>
                      <a:pt x="9651238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1C334E"/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0" name="Freeform 10" descr="upload.wikimedia.org/wikipedia/commons/thumb/a/a7/..."/>
            <p:cNvSpPr/>
            <p:nvPr/>
          </p:nvSpPr>
          <p:spPr>
            <a:xfrm>
              <a:off x="5715000" y="4407569"/>
              <a:ext cx="1614417" cy="1404543"/>
            </a:xfrm>
            <a:custGeom>
              <a:avLst/>
              <a:gdLst/>
              <a:ahLst/>
              <a:cxnLst/>
              <a:rect l="l" t="t" r="r" b="b"/>
              <a:pathLst>
                <a:path w="1614417" h="1404543">
                  <a:moveTo>
                    <a:pt x="0" y="0"/>
                  </a:moveTo>
                  <a:lnTo>
                    <a:pt x="1614417" y="0"/>
                  </a:lnTo>
                  <a:lnTo>
                    <a:pt x="1614417" y="1404543"/>
                  </a:lnTo>
                  <a:lnTo>
                    <a:pt x="0" y="1404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681002" y="5905972"/>
              <a:ext cx="1710398" cy="41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 spc="-74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React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12553950" y="2472640"/>
              <a:ext cx="4305300" cy="5356910"/>
              <a:chOff x="0" y="0"/>
              <a:chExt cx="5740400" cy="714254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740400" cy="7142607"/>
              </a:xfrm>
              <a:custGeom>
                <a:avLst/>
                <a:gdLst/>
                <a:ahLst/>
                <a:cxnLst/>
                <a:rect l="l" t="t" r="r" b="b"/>
                <a:pathLst>
                  <a:path w="5740400" h="7142607">
                    <a:moveTo>
                      <a:pt x="25400" y="0"/>
                    </a:moveTo>
                    <a:lnTo>
                      <a:pt x="5715000" y="0"/>
                    </a:lnTo>
                    <a:cubicBezTo>
                      <a:pt x="5728970" y="0"/>
                      <a:pt x="5740400" y="11430"/>
                      <a:pt x="5740400" y="25400"/>
                    </a:cubicBezTo>
                    <a:lnTo>
                      <a:pt x="5740400" y="7117207"/>
                    </a:lnTo>
                    <a:cubicBezTo>
                      <a:pt x="5740400" y="7131176"/>
                      <a:pt x="5728970" y="7142607"/>
                      <a:pt x="5715000" y="7142607"/>
                    </a:cubicBezTo>
                    <a:lnTo>
                      <a:pt x="25400" y="7142607"/>
                    </a:lnTo>
                    <a:cubicBezTo>
                      <a:pt x="11430" y="7142607"/>
                      <a:pt x="0" y="7131176"/>
                      <a:pt x="0" y="7117207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7117207"/>
                    </a:lnTo>
                    <a:lnTo>
                      <a:pt x="25400" y="7117207"/>
                    </a:lnTo>
                    <a:lnTo>
                      <a:pt x="25400" y="7091807"/>
                    </a:lnTo>
                    <a:lnTo>
                      <a:pt x="5715000" y="7091807"/>
                    </a:lnTo>
                    <a:lnTo>
                      <a:pt x="5715000" y="7117207"/>
                    </a:lnTo>
                    <a:lnTo>
                      <a:pt x="5689600" y="7117207"/>
                    </a:lnTo>
                    <a:lnTo>
                      <a:pt x="5689600" y="25400"/>
                    </a:lnTo>
                    <a:lnTo>
                      <a:pt x="5715000" y="25400"/>
                    </a:lnTo>
                    <a:lnTo>
                      <a:pt x="571500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1C334E"/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4" name="Freeform 14" descr="MongoDB - 나무위키"/>
            <p:cNvSpPr/>
            <p:nvPr/>
          </p:nvSpPr>
          <p:spPr>
            <a:xfrm>
              <a:off x="13116221" y="4680212"/>
              <a:ext cx="3180757" cy="804084"/>
            </a:xfrm>
            <a:custGeom>
              <a:avLst/>
              <a:gdLst/>
              <a:ahLst/>
              <a:cxnLst/>
              <a:rect l="l" t="t" r="r" b="b"/>
              <a:pathLst>
                <a:path w="3180757" h="804084">
                  <a:moveTo>
                    <a:pt x="0" y="0"/>
                  </a:moveTo>
                  <a:lnTo>
                    <a:pt x="3180757" y="0"/>
                  </a:lnTo>
                  <a:lnTo>
                    <a:pt x="3180757" y="804084"/>
                  </a:lnTo>
                  <a:lnTo>
                    <a:pt x="0" y="804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Freeform 15" descr="Node.js - 위키백과, 우리 모두의 백과사전"/>
            <p:cNvSpPr/>
            <p:nvPr/>
          </p:nvSpPr>
          <p:spPr>
            <a:xfrm>
              <a:off x="8941541" y="4281093"/>
              <a:ext cx="2733675" cy="1666875"/>
            </a:xfrm>
            <a:custGeom>
              <a:avLst/>
              <a:gdLst/>
              <a:ahLst/>
              <a:cxnLst/>
              <a:rect l="l" t="t" r="r" b="b"/>
              <a:pathLst>
                <a:path w="2733675" h="1666875">
                  <a:moveTo>
                    <a:pt x="0" y="0"/>
                  </a:moveTo>
                  <a:lnTo>
                    <a:pt x="2733675" y="0"/>
                  </a:lnTo>
                  <a:lnTo>
                    <a:pt x="2733675" y="1666875"/>
                  </a:lnTo>
                  <a:lnTo>
                    <a:pt x="0" y="1666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403527" y="6082962"/>
              <a:ext cx="1710398" cy="41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 spc="-74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node.js</a:t>
              </a:r>
            </a:p>
          </p:txBody>
        </p:sp>
        <p:sp>
          <p:nvSpPr>
            <p:cNvPr id="17" name="Freeform 17" descr="전송 윤곽선"/>
            <p:cNvSpPr/>
            <p:nvPr/>
          </p:nvSpPr>
          <p:spPr>
            <a:xfrm>
              <a:off x="2133600" y="463444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Freeform 18" descr="전송 윤곽선"/>
            <p:cNvSpPr/>
            <p:nvPr/>
          </p:nvSpPr>
          <p:spPr>
            <a:xfrm>
              <a:off x="4704758" y="463444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Freeform 19" descr="전송 윤곽선"/>
            <p:cNvSpPr/>
            <p:nvPr/>
          </p:nvSpPr>
          <p:spPr>
            <a:xfrm>
              <a:off x="7678279" y="463444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Freeform 20" descr="전송 윤곽선"/>
            <p:cNvSpPr/>
            <p:nvPr/>
          </p:nvSpPr>
          <p:spPr>
            <a:xfrm>
              <a:off x="11979827" y="463444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911865" y="1055055"/>
            <a:ext cx="3225096" cy="1318394"/>
          </a:xfrm>
          <a:custGeom>
            <a:avLst/>
            <a:gdLst/>
            <a:ahLst/>
            <a:cxnLst/>
            <a:rect l="l" t="t" r="r" b="b"/>
            <a:pathLst>
              <a:path w="4300128" h="1757858">
                <a:moveTo>
                  <a:pt x="0" y="0"/>
                </a:moveTo>
                <a:lnTo>
                  <a:pt x="4300128" y="0"/>
                </a:lnTo>
                <a:lnTo>
                  <a:pt x="4300128" y="1757857"/>
                </a:lnTo>
                <a:lnTo>
                  <a:pt x="0" y="1757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889772" y="6611834"/>
            <a:ext cx="3225096" cy="1318394"/>
          </a:xfrm>
          <a:custGeom>
            <a:avLst/>
            <a:gdLst/>
            <a:ahLst/>
            <a:cxnLst/>
            <a:rect l="l" t="t" r="r" b="b"/>
            <a:pathLst>
              <a:path w="4300128" h="1757858">
                <a:moveTo>
                  <a:pt x="0" y="0"/>
                </a:moveTo>
                <a:lnTo>
                  <a:pt x="4300128" y="0"/>
                </a:lnTo>
                <a:lnTo>
                  <a:pt x="4300128" y="1757858"/>
                </a:lnTo>
                <a:lnTo>
                  <a:pt x="0" y="1757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762750" y="2768495"/>
            <a:ext cx="6128451" cy="1367540"/>
          </a:xfrm>
          <a:custGeom>
            <a:avLst/>
            <a:gdLst/>
            <a:ahLst/>
            <a:cxnLst/>
            <a:rect l="l" t="t" r="r" b="b"/>
            <a:pathLst>
              <a:path w="8171268" h="1823386">
                <a:moveTo>
                  <a:pt x="0" y="0"/>
                </a:moveTo>
                <a:lnTo>
                  <a:pt x="8171268" y="0"/>
                </a:lnTo>
                <a:lnTo>
                  <a:pt x="8171268" y="1823387"/>
                </a:lnTo>
                <a:lnTo>
                  <a:pt x="0" y="1823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207235" y="1731594"/>
            <a:ext cx="718918" cy="28575"/>
            <a:chOff x="0" y="0"/>
            <a:chExt cx="958557" cy="38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8596" cy="38100"/>
            </a:xfrm>
            <a:custGeom>
              <a:avLst/>
              <a:gdLst/>
              <a:ahLst/>
              <a:cxnLst/>
              <a:rect l="l" t="t" r="r" b="b"/>
              <a:pathLst>
                <a:path w="958596" h="38100">
                  <a:moveTo>
                    <a:pt x="19050" y="0"/>
                  </a:moveTo>
                  <a:lnTo>
                    <a:pt x="939546" y="0"/>
                  </a:lnTo>
                  <a:cubicBezTo>
                    <a:pt x="950087" y="0"/>
                    <a:pt x="958596" y="8509"/>
                    <a:pt x="958596" y="19050"/>
                  </a:cubicBezTo>
                  <a:cubicBezTo>
                    <a:pt x="958596" y="29591"/>
                    <a:pt x="950087" y="38100"/>
                    <a:pt x="93954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ubicBezTo>
                    <a:pt x="0" y="8509"/>
                    <a:pt x="8509" y="0"/>
                    <a:pt x="19050" y="0"/>
                  </a:cubicBezTo>
                  <a:close/>
                </a:path>
              </a:pathLst>
            </a:custGeom>
            <a:solidFill>
              <a:srgbClr val="68BBCD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7235" y="3507860"/>
            <a:ext cx="718918" cy="28575"/>
            <a:chOff x="0" y="0"/>
            <a:chExt cx="958557" cy="38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8596" cy="38100"/>
            </a:xfrm>
            <a:custGeom>
              <a:avLst/>
              <a:gdLst/>
              <a:ahLst/>
              <a:cxnLst/>
              <a:rect l="l" t="t" r="r" b="b"/>
              <a:pathLst>
                <a:path w="958596" h="38100">
                  <a:moveTo>
                    <a:pt x="19050" y="0"/>
                  </a:moveTo>
                  <a:lnTo>
                    <a:pt x="939546" y="0"/>
                  </a:lnTo>
                  <a:cubicBezTo>
                    <a:pt x="950087" y="0"/>
                    <a:pt x="958596" y="8509"/>
                    <a:pt x="958596" y="19050"/>
                  </a:cubicBezTo>
                  <a:cubicBezTo>
                    <a:pt x="958596" y="29591"/>
                    <a:pt x="950087" y="38100"/>
                    <a:pt x="93954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ubicBezTo>
                    <a:pt x="0" y="8509"/>
                    <a:pt x="8509" y="0"/>
                    <a:pt x="19050" y="0"/>
                  </a:cubicBezTo>
                  <a:close/>
                </a:path>
              </a:pathLst>
            </a:custGeom>
            <a:solidFill>
              <a:srgbClr val="68BBCD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762750" y="6611356"/>
            <a:ext cx="6128451" cy="1367540"/>
          </a:xfrm>
          <a:custGeom>
            <a:avLst/>
            <a:gdLst/>
            <a:ahLst/>
            <a:cxnLst/>
            <a:rect l="l" t="t" r="r" b="b"/>
            <a:pathLst>
              <a:path w="8171268" h="1823386">
                <a:moveTo>
                  <a:pt x="0" y="0"/>
                </a:moveTo>
                <a:lnTo>
                  <a:pt x="8171268" y="0"/>
                </a:lnTo>
                <a:lnTo>
                  <a:pt x="8171268" y="1823386"/>
                </a:lnTo>
                <a:lnTo>
                  <a:pt x="0" y="1823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762750" y="8276088"/>
            <a:ext cx="6128451" cy="1367540"/>
          </a:xfrm>
          <a:custGeom>
            <a:avLst/>
            <a:gdLst/>
            <a:ahLst/>
            <a:cxnLst/>
            <a:rect l="l" t="t" r="r" b="b"/>
            <a:pathLst>
              <a:path w="8171268" h="1823386">
                <a:moveTo>
                  <a:pt x="0" y="0"/>
                </a:moveTo>
                <a:lnTo>
                  <a:pt x="8171268" y="0"/>
                </a:lnTo>
                <a:lnTo>
                  <a:pt x="8171268" y="1823386"/>
                </a:lnTo>
                <a:lnTo>
                  <a:pt x="0" y="1823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207235" y="5236794"/>
            <a:ext cx="718918" cy="28575"/>
            <a:chOff x="0" y="0"/>
            <a:chExt cx="958557" cy="38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58596" cy="38100"/>
            </a:xfrm>
            <a:custGeom>
              <a:avLst/>
              <a:gdLst/>
              <a:ahLst/>
              <a:cxnLst/>
              <a:rect l="l" t="t" r="r" b="b"/>
              <a:pathLst>
                <a:path w="958596" h="38100">
                  <a:moveTo>
                    <a:pt x="19050" y="0"/>
                  </a:moveTo>
                  <a:lnTo>
                    <a:pt x="939546" y="0"/>
                  </a:lnTo>
                  <a:cubicBezTo>
                    <a:pt x="950087" y="0"/>
                    <a:pt x="958596" y="8509"/>
                    <a:pt x="958596" y="19050"/>
                  </a:cubicBezTo>
                  <a:cubicBezTo>
                    <a:pt x="958596" y="29591"/>
                    <a:pt x="950087" y="38100"/>
                    <a:pt x="93954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ubicBezTo>
                    <a:pt x="0" y="8509"/>
                    <a:pt x="8509" y="0"/>
                    <a:pt x="19050" y="0"/>
                  </a:cubicBezTo>
                  <a:close/>
                </a:path>
              </a:pathLst>
            </a:custGeom>
            <a:solidFill>
              <a:srgbClr val="68BBCD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259571" y="3287618"/>
            <a:ext cx="521831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6"/>
              </a:lnSpc>
            </a:pP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근무표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수정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권한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부여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확정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및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업로드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59571" y="7130479"/>
            <a:ext cx="521831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6"/>
              </a:lnSpc>
            </a:pP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희망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시간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3지망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제출</a:t>
            </a:r>
            <a:endParaRPr lang="en-US" sz="1897" b="1" spc="-55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259571" y="8795211"/>
            <a:ext cx="521831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6"/>
              </a:lnSpc>
            </a:pP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확정된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조회</a:t>
            </a:r>
            <a:endParaRPr lang="en-US" sz="1897" b="1" spc="-55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213052" y="1482002"/>
            <a:ext cx="2588813" cy="4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생성</a:t>
            </a:r>
            <a:endParaRPr lang="en-US" sz="2400" b="1" spc="-72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07913" y="7045950"/>
            <a:ext cx="2588813" cy="4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희망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시간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제출</a:t>
            </a:r>
            <a:endParaRPr lang="en-US" sz="2400" b="1" spc="-72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806183" y="7507525"/>
            <a:ext cx="1154037" cy="1096356"/>
          </a:xfrm>
          <a:custGeom>
            <a:avLst/>
            <a:gdLst/>
            <a:ahLst/>
            <a:cxnLst/>
            <a:rect l="l" t="t" r="r" b="b"/>
            <a:pathLst>
              <a:path w="1538716" h="1461808">
                <a:moveTo>
                  <a:pt x="0" y="0"/>
                </a:moveTo>
                <a:lnTo>
                  <a:pt x="1538716" y="0"/>
                </a:lnTo>
                <a:lnTo>
                  <a:pt x="1538716" y="1461808"/>
                </a:lnTo>
                <a:lnTo>
                  <a:pt x="0" y="14618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Freeform 20" descr="사용자 윤곽선"/>
          <p:cNvSpPr/>
          <p:nvPr/>
        </p:nvSpPr>
        <p:spPr>
          <a:xfrm>
            <a:off x="1951950" y="7569684"/>
            <a:ext cx="911726" cy="955529"/>
          </a:xfrm>
          <a:custGeom>
            <a:avLst/>
            <a:gdLst/>
            <a:ahLst/>
            <a:cxnLst/>
            <a:rect l="l" t="t" r="r" b="b"/>
            <a:pathLst>
              <a:path w="1215635" h="1274039">
                <a:moveTo>
                  <a:pt x="0" y="0"/>
                </a:moveTo>
                <a:lnTo>
                  <a:pt x="1215634" y="0"/>
                </a:lnTo>
                <a:lnTo>
                  <a:pt x="1215634" y="1274039"/>
                </a:lnTo>
                <a:lnTo>
                  <a:pt x="0" y="12740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2402" r="-2402"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838387" y="3553533"/>
            <a:ext cx="1121834" cy="1137630"/>
          </a:xfrm>
          <a:custGeom>
            <a:avLst/>
            <a:gdLst/>
            <a:ahLst/>
            <a:cxnLst/>
            <a:rect l="l" t="t" r="r" b="b"/>
            <a:pathLst>
              <a:path w="1495779" h="1516840">
                <a:moveTo>
                  <a:pt x="0" y="0"/>
                </a:moveTo>
                <a:lnTo>
                  <a:pt x="1495778" y="0"/>
                </a:lnTo>
                <a:lnTo>
                  <a:pt x="1495778" y="1516840"/>
                </a:lnTo>
                <a:lnTo>
                  <a:pt x="0" y="1516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Freeform 22" descr="남성 사무직 근로자 윤곽선"/>
          <p:cNvSpPr/>
          <p:nvPr/>
        </p:nvSpPr>
        <p:spPr>
          <a:xfrm>
            <a:off x="1963971" y="3620057"/>
            <a:ext cx="894335" cy="969408"/>
          </a:xfrm>
          <a:custGeom>
            <a:avLst/>
            <a:gdLst/>
            <a:ahLst/>
            <a:cxnLst/>
            <a:rect l="l" t="t" r="r" b="b"/>
            <a:pathLst>
              <a:path w="1192447" h="1292544">
                <a:moveTo>
                  <a:pt x="0" y="0"/>
                </a:moveTo>
                <a:lnTo>
                  <a:pt x="1192448" y="0"/>
                </a:lnTo>
                <a:lnTo>
                  <a:pt x="1192448" y="1292544"/>
                </a:lnTo>
                <a:lnTo>
                  <a:pt x="0" y="12925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 l="-4197" r="-4197"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6900943" y="4454457"/>
            <a:ext cx="3225096" cy="1318394"/>
          </a:xfrm>
          <a:custGeom>
            <a:avLst/>
            <a:gdLst/>
            <a:ahLst/>
            <a:cxnLst/>
            <a:rect l="l" t="t" r="r" b="b"/>
            <a:pathLst>
              <a:path w="4300128" h="1757858">
                <a:moveTo>
                  <a:pt x="0" y="0"/>
                </a:moveTo>
                <a:lnTo>
                  <a:pt x="4300128" y="0"/>
                </a:lnTo>
                <a:lnTo>
                  <a:pt x="4300128" y="1757857"/>
                </a:lnTo>
                <a:lnTo>
                  <a:pt x="0" y="1757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202130" y="4881404"/>
            <a:ext cx="2588813" cy="4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전체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조회</a:t>
            </a:r>
            <a:endParaRPr lang="en-US" sz="2400" b="1" spc="-72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6900943" y="2785949"/>
            <a:ext cx="3225096" cy="1318394"/>
          </a:xfrm>
          <a:custGeom>
            <a:avLst/>
            <a:gdLst/>
            <a:ahLst/>
            <a:cxnLst/>
            <a:rect l="l" t="t" r="r" b="b"/>
            <a:pathLst>
              <a:path w="4300128" h="1757858">
                <a:moveTo>
                  <a:pt x="0" y="0"/>
                </a:moveTo>
                <a:lnTo>
                  <a:pt x="4300128" y="0"/>
                </a:lnTo>
                <a:lnTo>
                  <a:pt x="4300128" y="1757858"/>
                </a:lnTo>
                <a:lnTo>
                  <a:pt x="0" y="1757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202130" y="3212895"/>
            <a:ext cx="2588813" cy="4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관리</a:t>
            </a:r>
            <a:endParaRPr lang="en-US" sz="2400" b="1" spc="-72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3548192" y="4413660"/>
            <a:ext cx="1856214" cy="1284384"/>
          </a:xfrm>
          <a:custGeom>
            <a:avLst/>
            <a:gdLst/>
            <a:ahLst/>
            <a:cxnLst/>
            <a:rect l="l" t="t" r="r" b="b"/>
            <a:pathLst>
              <a:path w="2474952" h="1712512">
                <a:moveTo>
                  <a:pt x="0" y="0"/>
                </a:moveTo>
                <a:lnTo>
                  <a:pt x="2474952" y="0"/>
                </a:lnTo>
                <a:lnTo>
                  <a:pt x="2474952" y="1712512"/>
                </a:lnTo>
                <a:lnTo>
                  <a:pt x="0" y="17125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756615" y="4864008"/>
            <a:ext cx="1489999" cy="4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회원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가입</a:t>
            </a:r>
            <a:endParaRPr lang="en-US" sz="2400" b="1" spc="-72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3520773" y="5923569"/>
            <a:ext cx="1856214" cy="1192539"/>
          </a:xfrm>
          <a:custGeom>
            <a:avLst/>
            <a:gdLst/>
            <a:ahLst/>
            <a:cxnLst/>
            <a:rect l="l" t="t" r="r" b="b"/>
            <a:pathLst>
              <a:path w="2474952" h="1590052">
                <a:moveTo>
                  <a:pt x="0" y="0"/>
                </a:moveTo>
                <a:lnTo>
                  <a:pt x="2474952" y="0"/>
                </a:lnTo>
                <a:lnTo>
                  <a:pt x="2474952" y="1590052"/>
                </a:lnTo>
                <a:lnTo>
                  <a:pt x="0" y="15900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734543" y="6318648"/>
            <a:ext cx="1489999" cy="4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로그인</a:t>
            </a:r>
            <a:endParaRPr lang="en-US" sz="2400" b="1" spc="-72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43000" y="2976987"/>
            <a:ext cx="2588813" cy="4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관리자</a:t>
            </a:r>
            <a:endParaRPr lang="en-US" sz="2400" b="1" spc="-72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43000" y="6964617"/>
            <a:ext cx="2588813" cy="4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근무자</a:t>
            </a:r>
            <a:endParaRPr lang="en-US" sz="2400" b="1" spc="-72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6889772" y="8071452"/>
            <a:ext cx="3225096" cy="1675429"/>
          </a:xfrm>
          <a:custGeom>
            <a:avLst/>
            <a:gdLst/>
            <a:ahLst/>
            <a:cxnLst/>
            <a:rect l="l" t="t" r="r" b="b"/>
            <a:pathLst>
              <a:path w="4300128" h="2233905">
                <a:moveTo>
                  <a:pt x="0" y="0"/>
                </a:moveTo>
                <a:lnTo>
                  <a:pt x="4300128" y="0"/>
                </a:lnTo>
                <a:lnTo>
                  <a:pt x="4300128" y="2233905"/>
                </a:lnTo>
                <a:lnTo>
                  <a:pt x="0" y="223390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207913" y="8558807"/>
            <a:ext cx="2588813" cy="88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개인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/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전체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조회</a:t>
            </a:r>
            <a:endParaRPr lang="en-US" sz="2400" b="1" spc="-72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3394229" y="4089031"/>
            <a:ext cx="2120066" cy="3543301"/>
            <a:chOff x="0" y="0"/>
            <a:chExt cx="2826755" cy="472440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826766" cy="4724400"/>
            </a:xfrm>
            <a:custGeom>
              <a:avLst/>
              <a:gdLst/>
              <a:ahLst/>
              <a:cxnLst/>
              <a:rect l="l" t="t" r="r" b="b"/>
              <a:pathLst>
                <a:path w="2826766" h="4724400">
                  <a:moveTo>
                    <a:pt x="0" y="491490"/>
                  </a:moveTo>
                  <a:cubicBezTo>
                    <a:pt x="0" y="220218"/>
                    <a:pt x="218313" y="0"/>
                    <a:pt x="488061" y="0"/>
                  </a:cubicBezTo>
                  <a:lnTo>
                    <a:pt x="2338705" y="0"/>
                  </a:lnTo>
                  <a:lnTo>
                    <a:pt x="2338705" y="25400"/>
                  </a:lnTo>
                  <a:lnTo>
                    <a:pt x="2338705" y="0"/>
                  </a:lnTo>
                  <a:cubicBezTo>
                    <a:pt x="2608453" y="0"/>
                    <a:pt x="2826766" y="220218"/>
                    <a:pt x="2826766" y="491490"/>
                  </a:cubicBezTo>
                  <a:lnTo>
                    <a:pt x="2801366" y="491490"/>
                  </a:lnTo>
                  <a:lnTo>
                    <a:pt x="2826766" y="491490"/>
                  </a:lnTo>
                  <a:lnTo>
                    <a:pt x="2826766" y="4232910"/>
                  </a:lnTo>
                  <a:lnTo>
                    <a:pt x="2801366" y="4232910"/>
                  </a:lnTo>
                  <a:lnTo>
                    <a:pt x="2826766" y="4232910"/>
                  </a:lnTo>
                  <a:cubicBezTo>
                    <a:pt x="2826766" y="4504182"/>
                    <a:pt x="2608453" y="4724400"/>
                    <a:pt x="2338705" y="4724400"/>
                  </a:cubicBezTo>
                  <a:lnTo>
                    <a:pt x="2338705" y="4699000"/>
                  </a:lnTo>
                  <a:lnTo>
                    <a:pt x="2338705" y="4724400"/>
                  </a:lnTo>
                  <a:lnTo>
                    <a:pt x="488061" y="4724400"/>
                  </a:lnTo>
                  <a:lnTo>
                    <a:pt x="488061" y="4699000"/>
                  </a:lnTo>
                  <a:lnTo>
                    <a:pt x="488061" y="4724400"/>
                  </a:lnTo>
                  <a:cubicBezTo>
                    <a:pt x="218313" y="4724400"/>
                    <a:pt x="0" y="4504182"/>
                    <a:pt x="0" y="4232910"/>
                  </a:cubicBezTo>
                  <a:lnTo>
                    <a:pt x="0" y="491490"/>
                  </a:lnTo>
                  <a:lnTo>
                    <a:pt x="25400" y="491490"/>
                  </a:lnTo>
                  <a:lnTo>
                    <a:pt x="0" y="491490"/>
                  </a:lnTo>
                  <a:moveTo>
                    <a:pt x="50800" y="491490"/>
                  </a:moveTo>
                  <a:lnTo>
                    <a:pt x="50800" y="4232910"/>
                  </a:lnTo>
                  <a:lnTo>
                    <a:pt x="25400" y="4232910"/>
                  </a:lnTo>
                  <a:lnTo>
                    <a:pt x="50800" y="4232910"/>
                  </a:lnTo>
                  <a:cubicBezTo>
                    <a:pt x="50800" y="4476496"/>
                    <a:pt x="246761" y="4673600"/>
                    <a:pt x="488061" y="4673600"/>
                  </a:cubicBezTo>
                  <a:lnTo>
                    <a:pt x="2338705" y="4673600"/>
                  </a:lnTo>
                  <a:cubicBezTo>
                    <a:pt x="2580005" y="4673600"/>
                    <a:pt x="2775966" y="4476496"/>
                    <a:pt x="2775966" y="4232910"/>
                  </a:cubicBezTo>
                  <a:lnTo>
                    <a:pt x="2775966" y="491490"/>
                  </a:lnTo>
                  <a:cubicBezTo>
                    <a:pt x="2775966" y="247904"/>
                    <a:pt x="2580005" y="50800"/>
                    <a:pt x="2338705" y="50800"/>
                  </a:cubicBezTo>
                  <a:lnTo>
                    <a:pt x="488061" y="50800"/>
                  </a:lnTo>
                  <a:lnTo>
                    <a:pt x="488061" y="25400"/>
                  </a:lnTo>
                  <a:lnTo>
                    <a:pt x="488061" y="50800"/>
                  </a:lnTo>
                  <a:cubicBezTo>
                    <a:pt x="246761" y="50800"/>
                    <a:pt x="50800" y="247904"/>
                    <a:pt x="50800" y="491490"/>
                  </a:cubicBezTo>
                  <a:close/>
                </a:path>
              </a:pathLst>
            </a:custGeom>
            <a:solidFill>
              <a:srgbClr val="68BBCD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7" name="AutoShape 37"/>
          <p:cNvSpPr/>
          <p:nvPr/>
        </p:nvSpPr>
        <p:spPr>
          <a:xfrm>
            <a:off x="6207235" y="1714500"/>
            <a:ext cx="0" cy="3587019"/>
          </a:xfrm>
          <a:prstGeom prst="line">
            <a:avLst/>
          </a:prstGeom>
          <a:ln w="25400" cap="rnd">
            <a:solidFill>
              <a:srgbClr val="68BBC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6207235" y="7471937"/>
            <a:ext cx="718918" cy="28575"/>
            <a:chOff x="0" y="0"/>
            <a:chExt cx="958557" cy="381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58596" cy="38100"/>
            </a:xfrm>
            <a:custGeom>
              <a:avLst/>
              <a:gdLst/>
              <a:ahLst/>
              <a:cxnLst/>
              <a:rect l="l" t="t" r="r" b="b"/>
              <a:pathLst>
                <a:path w="958596" h="38100">
                  <a:moveTo>
                    <a:pt x="19050" y="0"/>
                  </a:moveTo>
                  <a:lnTo>
                    <a:pt x="939546" y="0"/>
                  </a:lnTo>
                  <a:cubicBezTo>
                    <a:pt x="950087" y="0"/>
                    <a:pt x="958596" y="8509"/>
                    <a:pt x="958596" y="19050"/>
                  </a:cubicBezTo>
                  <a:cubicBezTo>
                    <a:pt x="958596" y="29591"/>
                    <a:pt x="950087" y="38100"/>
                    <a:pt x="93954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ubicBezTo>
                    <a:pt x="0" y="8509"/>
                    <a:pt x="8509" y="0"/>
                    <a:pt x="19050" y="0"/>
                  </a:cubicBezTo>
                  <a:close/>
                </a:path>
              </a:pathLst>
            </a:custGeom>
            <a:solidFill>
              <a:srgbClr val="68BBCD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6207235" y="9200871"/>
            <a:ext cx="718918" cy="28575"/>
            <a:chOff x="0" y="0"/>
            <a:chExt cx="958557" cy="381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58596" cy="38100"/>
            </a:xfrm>
            <a:custGeom>
              <a:avLst/>
              <a:gdLst/>
              <a:ahLst/>
              <a:cxnLst/>
              <a:rect l="l" t="t" r="r" b="b"/>
              <a:pathLst>
                <a:path w="958596" h="38100">
                  <a:moveTo>
                    <a:pt x="19050" y="0"/>
                  </a:moveTo>
                  <a:lnTo>
                    <a:pt x="939546" y="0"/>
                  </a:lnTo>
                  <a:cubicBezTo>
                    <a:pt x="950087" y="0"/>
                    <a:pt x="958596" y="8509"/>
                    <a:pt x="958596" y="19050"/>
                  </a:cubicBezTo>
                  <a:cubicBezTo>
                    <a:pt x="958596" y="29591"/>
                    <a:pt x="950087" y="38100"/>
                    <a:pt x="93954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ubicBezTo>
                    <a:pt x="0" y="8509"/>
                    <a:pt x="8509" y="0"/>
                    <a:pt x="19050" y="0"/>
                  </a:cubicBezTo>
                  <a:close/>
                </a:path>
              </a:pathLst>
            </a:custGeom>
            <a:solidFill>
              <a:srgbClr val="68BBCD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2" name="AutoShape 42"/>
          <p:cNvSpPr/>
          <p:nvPr/>
        </p:nvSpPr>
        <p:spPr>
          <a:xfrm rot="5344111">
            <a:off x="5353808" y="8392023"/>
            <a:ext cx="1757741" cy="0"/>
          </a:xfrm>
          <a:prstGeom prst="line">
            <a:avLst/>
          </a:prstGeom>
          <a:ln w="25400" cap="rnd">
            <a:solidFill>
              <a:srgbClr val="68BBC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Freeform 43"/>
          <p:cNvSpPr/>
          <p:nvPr/>
        </p:nvSpPr>
        <p:spPr>
          <a:xfrm>
            <a:off x="10762750" y="1009744"/>
            <a:ext cx="6128451" cy="1367540"/>
          </a:xfrm>
          <a:custGeom>
            <a:avLst/>
            <a:gdLst/>
            <a:ahLst/>
            <a:cxnLst/>
            <a:rect l="l" t="t" r="r" b="b"/>
            <a:pathLst>
              <a:path w="8171268" h="1823386">
                <a:moveTo>
                  <a:pt x="0" y="0"/>
                </a:moveTo>
                <a:lnTo>
                  <a:pt x="8171268" y="0"/>
                </a:lnTo>
                <a:lnTo>
                  <a:pt x="8171268" y="1823386"/>
                </a:lnTo>
                <a:lnTo>
                  <a:pt x="0" y="1823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1259571" y="1550995"/>
            <a:ext cx="521831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6"/>
              </a:lnSpc>
            </a:pP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근무자가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필요한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생성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및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등록</a:t>
            </a:r>
            <a:endParaRPr lang="en-US" sz="1897" b="1" spc="-55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143000" y="1009744"/>
            <a:ext cx="12974633" cy="137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5400" b="1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개발내용</a:t>
            </a:r>
            <a:endParaRPr lang="en-US" sz="5400" b="1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  <a:p>
            <a:pPr algn="l">
              <a:lnSpc>
                <a:spcPts val="5593"/>
              </a:lnSpc>
            </a:pPr>
            <a:r>
              <a:rPr 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- </a:t>
            </a:r>
            <a:r>
              <a:rPr lang="ko-KR" alt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구현계획</a:t>
            </a:r>
            <a:endParaRPr lang="en-US" sz="320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23380"/>
            <a:ext cx="7702830" cy="7301595"/>
          </a:xfrm>
          <a:custGeom>
            <a:avLst/>
            <a:gdLst/>
            <a:ahLst/>
            <a:cxnLst/>
            <a:rect l="l" t="t" r="r" b="b"/>
            <a:pathLst>
              <a:path w="7702830" h="7301595">
                <a:moveTo>
                  <a:pt x="0" y="0"/>
                </a:moveTo>
                <a:lnTo>
                  <a:pt x="7702830" y="0"/>
                </a:lnTo>
                <a:lnTo>
                  <a:pt x="7702830" y="7301595"/>
                </a:lnTo>
                <a:lnTo>
                  <a:pt x="0" y="73015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345232" y="2023381"/>
            <a:ext cx="7914067" cy="7301594"/>
          </a:xfrm>
          <a:custGeom>
            <a:avLst/>
            <a:gdLst/>
            <a:ahLst/>
            <a:cxnLst/>
            <a:rect l="l" t="t" r="r" b="b"/>
            <a:pathLst>
              <a:path w="7914067" h="7301594">
                <a:moveTo>
                  <a:pt x="0" y="0"/>
                </a:moveTo>
                <a:lnTo>
                  <a:pt x="7914067" y="0"/>
                </a:lnTo>
                <a:lnTo>
                  <a:pt x="7914067" y="7301594"/>
                </a:lnTo>
                <a:lnTo>
                  <a:pt x="0" y="730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804489" y="3238333"/>
            <a:ext cx="1517514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83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1순위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56312" y="6491480"/>
            <a:ext cx="3854578" cy="4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-74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희망</a:t>
            </a:r>
            <a:r>
              <a:rPr lang="en-US" sz="2499" b="1" spc="-74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99" b="1" spc="-74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</a:t>
            </a:r>
            <a:r>
              <a:rPr lang="en-US" sz="2499" b="1" spc="-74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99" b="1" spc="-74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시간</a:t>
            </a:r>
            <a:r>
              <a:rPr lang="en-US" sz="2499" b="1" spc="-74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99" b="1" spc="-74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배정</a:t>
            </a:r>
            <a:r>
              <a:rPr lang="en-US" sz="2499" b="1" spc="-74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99" b="1" spc="-74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자동화</a:t>
            </a:r>
            <a:endParaRPr lang="en-US" sz="2499" b="1" spc="-74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66025" y="6504646"/>
            <a:ext cx="4672480" cy="4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-74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관리자</a:t>
            </a:r>
            <a:r>
              <a:rPr lang="en-US" sz="2499" b="1" spc="-74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 </a:t>
            </a:r>
            <a:r>
              <a:rPr lang="en-US" sz="2499" b="1" spc="-74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근무자</a:t>
            </a:r>
            <a:r>
              <a:rPr lang="en-US" sz="2499" b="1" spc="-74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별 </a:t>
            </a:r>
            <a:r>
              <a:rPr lang="en-US" sz="2499" b="1" spc="-74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sz="2499" b="1" spc="-74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99" b="1" spc="-74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관리</a:t>
            </a:r>
            <a:r>
              <a:rPr lang="en-US" sz="2499" b="1" spc="-74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99" b="1" spc="-74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기능</a:t>
            </a:r>
            <a:endParaRPr lang="en-US" sz="2499" b="1" spc="-74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37640" y="6054794"/>
            <a:ext cx="6291923" cy="9525"/>
            <a:chOff x="0" y="0"/>
            <a:chExt cx="8389231" cy="12700"/>
          </a:xfrm>
        </p:grpSpPr>
        <p:sp>
          <p:nvSpPr>
            <p:cNvPr id="9" name="Freeform 9"/>
            <p:cNvSpPr/>
            <p:nvPr/>
          </p:nvSpPr>
          <p:spPr>
            <a:xfrm>
              <a:off x="6350" y="0"/>
              <a:ext cx="8376539" cy="12700"/>
            </a:xfrm>
            <a:custGeom>
              <a:avLst/>
              <a:gdLst/>
              <a:ahLst/>
              <a:cxnLst/>
              <a:rect l="l" t="t" r="r" b="b"/>
              <a:pathLst>
                <a:path w="8376539" h="12700">
                  <a:moveTo>
                    <a:pt x="0" y="0"/>
                  </a:moveTo>
                  <a:lnTo>
                    <a:pt x="8376539" y="0"/>
                  </a:lnTo>
                  <a:lnTo>
                    <a:pt x="8376539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1A9AB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2238" y="6054794"/>
            <a:ext cx="6411637" cy="9525"/>
            <a:chOff x="0" y="0"/>
            <a:chExt cx="8548849" cy="12700"/>
          </a:xfrm>
        </p:grpSpPr>
        <p:sp>
          <p:nvSpPr>
            <p:cNvPr id="11" name="Freeform 11"/>
            <p:cNvSpPr/>
            <p:nvPr/>
          </p:nvSpPr>
          <p:spPr>
            <a:xfrm>
              <a:off x="6350" y="0"/>
              <a:ext cx="8536178" cy="12700"/>
            </a:xfrm>
            <a:custGeom>
              <a:avLst/>
              <a:gdLst/>
              <a:ahLst/>
              <a:cxnLst/>
              <a:rect l="l" t="t" r="r" b="b"/>
              <a:pathLst>
                <a:path w="8536178" h="12700">
                  <a:moveTo>
                    <a:pt x="0" y="0"/>
                  </a:moveTo>
                  <a:lnTo>
                    <a:pt x="8536178" y="0"/>
                  </a:lnTo>
                  <a:lnTo>
                    <a:pt x="8536178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1A9AB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22349" y="7302444"/>
            <a:ext cx="6443988" cy="1608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배정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및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변경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시</a:t>
            </a:r>
          </a:p>
          <a:p>
            <a:pPr algn="ctr">
              <a:lnSpc>
                <a:spcPts val="3150"/>
              </a:lnSpc>
            </a:pP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누적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시간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마지막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일자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희망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순위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ko-KR" alt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등의 항목을 각각 점수를 매겨 </a:t>
            </a:r>
            <a:endParaRPr lang="en-US" altLang="ko-KR" sz="2400" b="1" spc="-63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3150"/>
              </a:lnSpc>
            </a:pP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최대한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근무자가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희망하는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시간대에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배정</a:t>
            </a:r>
            <a:endParaRPr lang="en-US" altLang="ko-KR" sz="2400" b="1" spc="-63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80271" y="7302444"/>
            <a:ext cx="6443988" cy="1662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근무자용개인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및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전체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</a:t>
            </a:r>
          </a:p>
          <a:p>
            <a:pPr algn="ctr">
              <a:lnSpc>
                <a:spcPts val="3150"/>
              </a:lnSpc>
            </a:pP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관리자용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전체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관리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페이지</a:t>
            </a:r>
            <a:endParaRPr lang="en-US" sz="2400" b="1" spc="-63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3150"/>
              </a:lnSpc>
            </a:pP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구현을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통해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관리자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뿐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아니라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근무자들도</a:t>
            </a:r>
            <a:endParaRPr lang="en-US" sz="2400" b="1" spc="-63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3150"/>
              </a:lnSpc>
            </a:pP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한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눈에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확인할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수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있는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일정표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구현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</a:p>
        </p:txBody>
      </p:sp>
      <p:sp>
        <p:nvSpPr>
          <p:cNvPr id="14" name="Freeform 14" descr="월 단위 달력 단색으로 채워진"/>
          <p:cNvSpPr/>
          <p:nvPr/>
        </p:nvSpPr>
        <p:spPr>
          <a:xfrm>
            <a:off x="12360813" y="3542074"/>
            <a:ext cx="1780214" cy="1780214"/>
          </a:xfrm>
          <a:custGeom>
            <a:avLst/>
            <a:gdLst/>
            <a:ahLst/>
            <a:cxnLst/>
            <a:rect l="l" t="t" r="r" b="b"/>
            <a:pathLst>
              <a:path w="1780214" h="1780214">
                <a:moveTo>
                  <a:pt x="0" y="0"/>
                </a:moveTo>
                <a:lnTo>
                  <a:pt x="1780214" y="0"/>
                </a:lnTo>
                <a:lnTo>
                  <a:pt x="1780214" y="1780214"/>
                </a:lnTo>
                <a:lnTo>
                  <a:pt x="0" y="1780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Freeform 15" descr="여성 사무직 근로자 단색으로 채워진"/>
          <p:cNvSpPr/>
          <p:nvPr/>
        </p:nvSpPr>
        <p:spPr>
          <a:xfrm>
            <a:off x="9677400" y="3668613"/>
            <a:ext cx="1562813" cy="1562813"/>
          </a:xfrm>
          <a:custGeom>
            <a:avLst/>
            <a:gdLst/>
            <a:ahLst/>
            <a:cxnLst/>
            <a:rect l="l" t="t" r="r" b="b"/>
            <a:pathLst>
              <a:path w="1562813" h="1562813">
                <a:moveTo>
                  <a:pt x="0" y="0"/>
                </a:moveTo>
                <a:lnTo>
                  <a:pt x="1562813" y="0"/>
                </a:lnTo>
                <a:lnTo>
                  <a:pt x="1562813" y="1562813"/>
                </a:lnTo>
                <a:lnTo>
                  <a:pt x="0" y="15628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Freeform 16" descr="사용자 단색으로 채워진"/>
          <p:cNvSpPr/>
          <p:nvPr/>
        </p:nvSpPr>
        <p:spPr>
          <a:xfrm>
            <a:off x="15261628" y="3864942"/>
            <a:ext cx="1500726" cy="1500726"/>
          </a:xfrm>
          <a:custGeom>
            <a:avLst/>
            <a:gdLst/>
            <a:ahLst/>
            <a:cxnLst/>
            <a:rect l="l" t="t" r="r" b="b"/>
            <a:pathLst>
              <a:path w="1500726" h="1500726">
                <a:moveTo>
                  <a:pt x="0" y="0"/>
                </a:moveTo>
                <a:lnTo>
                  <a:pt x="1500726" y="0"/>
                </a:lnTo>
                <a:lnTo>
                  <a:pt x="1500726" y="1500726"/>
                </a:lnTo>
                <a:lnTo>
                  <a:pt x="0" y="15007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Freeform 17" descr="전송 단색으로 채워진"/>
          <p:cNvSpPr/>
          <p:nvPr/>
        </p:nvSpPr>
        <p:spPr>
          <a:xfrm>
            <a:off x="11343313" y="397498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Freeform 18" descr="전송 단색으로 채워진"/>
          <p:cNvSpPr/>
          <p:nvPr/>
        </p:nvSpPr>
        <p:spPr>
          <a:xfrm>
            <a:off x="14244127" y="397498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Freeform 19" descr="커서 단색으로 채워진"/>
          <p:cNvSpPr/>
          <p:nvPr/>
        </p:nvSpPr>
        <p:spPr>
          <a:xfrm>
            <a:off x="6188940" y="4587502"/>
            <a:ext cx="1068985" cy="1068985"/>
          </a:xfrm>
          <a:custGeom>
            <a:avLst/>
            <a:gdLst/>
            <a:ahLst/>
            <a:cxnLst/>
            <a:rect l="l" t="t" r="r" b="b"/>
            <a:pathLst>
              <a:path w="1068985" h="1068985">
                <a:moveTo>
                  <a:pt x="0" y="0"/>
                </a:moveTo>
                <a:lnTo>
                  <a:pt x="1068985" y="0"/>
                </a:lnTo>
                <a:lnTo>
                  <a:pt x="1068985" y="1068985"/>
                </a:lnTo>
                <a:lnTo>
                  <a:pt x="0" y="10689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3771265" y="3285958"/>
            <a:ext cx="2343150" cy="525416"/>
            <a:chOff x="0" y="0"/>
            <a:chExt cx="3124200" cy="70055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124200" cy="700532"/>
            </a:xfrm>
            <a:custGeom>
              <a:avLst/>
              <a:gdLst/>
              <a:ahLst/>
              <a:cxnLst/>
              <a:rect l="l" t="t" r="r" b="b"/>
              <a:pathLst>
                <a:path w="3124200" h="700532">
                  <a:moveTo>
                    <a:pt x="38100" y="0"/>
                  </a:moveTo>
                  <a:lnTo>
                    <a:pt x="3086100" y="0"/>
                  </a:lnTo>
                  <a:cubicBezTo>
                    <a:pt x="3107182" y="0"/>
                    <a:pt x="3124200" y="17018"/>
                    <a:pt x="3124200" y="38100"/>
                  </a:cubicBezTo>
                  <a:lnTo>
                    <a:pt x="3124200" y="662432"/>
                  </a:lnTo>
                  <a:cubicBezTo>
                    <a:pt x="3124200" y="683514"/>
                    <a:pt x="3107182" y="700532"/>
                    <a:pt x="3086100" y="700532"/>
                  </a:cubicBezTo>
                  <a:lnTo>
                    <a:pt x="38100" y="700532"/>
                  </a:lnTo>
                  <a:cubicBezTo>
                    <a:pt x="17018" y="700532"/>
                    <a:pt x="0" y="683514"/>
                    <a:pt x="0" y="662432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662432"/>
                  </a:lnTo>
                  <a:lnTo>
                    <a:pt x="38100" y="662432"/>
                  </a:lnTo>
                  <a:lnTo>
                    <a:pt x="38100" y="624332"/>
                  </a:lnTo>
                  <a:lnTo>
                    <a:pt x="3086100" y="624332"/>
                  </a:lnTo>
                  <a:lnTo>
                    <a:pt x="3086100" y="662432"/>
                  </a:lnTo>
                  <a:lnTo>
                    <a:pt x="3048000" y="662432"/>
                  </a:lnTo>
                  <a:lnTo>
                    <a:pt x="3048000" y="38100"/>
                  </a:lnTo>
                  <a:lnTo>
                    <a:pt x="3086100" y="38100"/>
                  </a:lnTo>
                  <a:lnTo>
                    <a:pt x="3086100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2EA1BA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804489" y="3988541"/>
            <a:ext cx="1517514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83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2순위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771265" y="4036166"/>
            <a:ext cx="2343150" cy="525416"/>
            <a:chOff x="0" y="0"/>
            <a:chExt cx="3124200" cy="70055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124200" cy="700532"/>
            </a:xfrm>
            <a:custGeom>
              <a:avLst/>
              <a:gdLst/>
              <a:ahLst/>
              <a:cxnLst/>
              <a:rect l="l" t="t" r="r" b="b"/>
              <a:pathLst>
                <a:path w="3124200" h="700532">
                  <a:moveTo>
                    <a:pt x="38100" y="0"/>
                  </a:moveTo>
                  <a:lnTo>
                    <a:pt x="3086100" y="0"/>
                  </a:lnTo>
                  <a:cubicBezTo>
                    <a:pt x="3107182" y="0"/>
                    <a:pt x="3124200" y="17018"/>
                    <a:pt x="3124200" y="38100"/>
                  </a:cubicBezTo>
                  <a:lnTo>
                    <a:pt x="3124200" y="662432"/>
                  </a:lnTo>
                  <a:cubicBezTo>
                    <a:pt x="3124200" y="683514"/>
                    <a:pt x="3107182" y="700532"/>
                    <a:pt x="3086100" y="700532"/>
                  </a:cubicBezTo>
                  <a:lnTo>
                    <a:pt x="38100" y="700532"/>
                  </a:lnTo>
                  <a:cubicBezTo>
                    <a:pt x="17018" y="700532"/>
                    <a:pt x="0" y="683514"/>
                    <a:pt x="0" y="662432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662432"/>
                  </a:lnTo>
                  <a:lnTo>
                    <a:pt x="38100" y="662432"/>
                  </a:lnTo>
                  <a:lnTo>
                    <a:pt x="38100" y="624332"/>
                  </a:lnTo>
                  <a:lnTo>
                    <a:pt x="3086100" y="624332"/>
                  </a:lnTo>
                  <a:lnTo>
                    <a:pt x="3086100" y="662432"/>
                  </a:lnTo>
                  <a:lnTo>
                    <a:pt x="3048000" y="662432"/>
                  </a:lnTo>
                  <a:lnTo>
                    <a:pt x="3048000" y="38100"/>
                  </a:lnTo>
                  <a:lnTo>
                    <a:pt x="3086100" y="38100"/>
                  </a:lnTo>
                  <a:lnTo>
                    <a:pt x="3086100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2EA1BA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804489" y="4686960"/>
            <a:ext cx="1517514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83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3순위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3771265" y="4734585"/>
            <a:ext cx="2343150" cy="525416"/>
            <a:chOff x="0" y="0"/>
            <a:chExt cx="3124200" cy="70055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124200" cy="700532"/>
            </a:xfrm>
            <a:custGeom>
              <a:avLst/>
              <a:gdLst/>
              <a:ahLst/>
              <a:cxnLst/>
              <a:rect l="l" t="t" r="r" b="b"/>
              <a:pathLst>
                <a:path w="3124200" h="700532">
                  <a:moveTo>
                    <a:pt x="38100" y="0"/>
                  </a:moveTo>
                  <a:lnTo>
                    <a:pt x="3086100" y="0"/>
                  </a:lnTo>
                  <a:cubicBezTo>
                    <a:pt x="3107182" y="0"/>
                    <a:pt x="3124200" y="17018"/>
                    <a:pt x="3124200" y="38100"/>
                  </a:cubicBezTo>
                  <a:lnTo>
                    <a:pt x="3124200" y="662432"/>
                  </a:lnTo>
                  <a:cubicBezTo>
                    <a:pt x="3124200" y="683514"/>
                    <a:pt x="3107182" y="700532"/>
                    <a:pt x="3086100" y="700532"/>
                  </a:cubicBezTo>
                  <a:lnTo>
                    <a:pt x="38100" y="700532"/>
                  </a:lnTo>
                  <a:cubicBezTo>
                    <a:pt x="17018" y="700532"/>
                    <a:pt x="0" y="683514"/>
                    <a:pt x="0" y="662432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662432"/>
                  </a:lnTo>
                  <a:lnTo>
                    <a:pt x="38100" y="662432"/>
                  </a:lnTo>
                  <a:lnTo>
                    <a:pt x="38100" y="624332"/>
                  </a:lnTo>
                  <a:lnTo>
                    <a:pt x="3086100" y="624332"/>
                  </a:lnTo>
                  <a:lnTo>
                    <a:pt x="3086100" y="662432"/>
                  </a:lnTo>
                  <a:lnTo>
                    <a:pt x="3048000" y="662432"/>
                  </a:lnTo>
                  <a:lnTo>
                    <a:pt x="3048000" y="38100"/>
                  </a:lnTo>
                  <a:lnTo>
                    <a:pt x="3086100" y="38100"/>
                  </a:lnTo>
                  <a:lnTo>
                    <a:pt x="3086100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2EA1BA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9" name="TextBox 45">
            <a:extLst>
              <a:ext uri="{FF2B5EF4-FFF2-40B4-BE49-F238E27FC236}">
                <a16:creationId xmlns:a16="http://schemas.microsoft.com/office/drawing/2014/main" xmlns="" id="{D70B9CE3-C1E1-1F75-780F-31F7E50E5F45}"/>
              </a:ext>
            </a:extLst>
          </p:cNvPr>
          <p:cNvSpPr txBox="1"/>
          <p:nvPr/>
        </p:nvSpPr>
        <p:spPr>
          <a:xfrm>
            <a:off x="1143000" y="1009744"/>
            <a:ext cx="12974633" cy="137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5400" b="1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개발내용</a:t>
            </a:r>
            <a:endParaRPr lang="en-US" sz="5400" b="1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  <a:p>
            <a:pPr algn="l">
              <a:lnSpc>
                <a:spcPts val="5593"/>
              </a:lnSpc>
            </a:pPr>
            <a:r>
              <a:rPr 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- </a:t>
            </a:r>
            <a:r>
              <a:rPr lang="ko-KR" alt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핵심기능</a:t>
            </a:r>
            <a:endParaRPr lang="en-US" sz="320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1334</Words>
  <Application>Microsoft Office PowerPoint</Application>
  <PresentationFormat>사용자 지정</PresentationFormat>
  <Paragraphs>383</Paragraphs>
  <Slides>28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4" baseType="lpstr">
      <vt:lpstr>굴림</vt:lpstr>
      <vt:lpstr>Arial</vt:lpstr>
      <vt:lpstr>나눔고딕</vt:lpstr>
      <vt:lpstr>Calibri</vt:lpstr>
      <vt:lpstr>Tlab 레트로라이프</vt:lpstr>
      <vt:lpstr>무궁화 고딕 Bold</vt:lpstr>
      <vt:lpstr>Arimo Bold</vt:lpstr>
      <vt:lpstr>맑은 고딕</vt:lpstr>
      <vt:lpstr>TT Rounds Condensed</vt:lpstr>
      <vt:lpstr>나눔고딕 ExtraBold</vt:lpstr>
      <vt:lpstr>Source Han Sans KR Bold</vt:lpstr>
      <vt:lpstr>Hind Vadodara</vt:lpstr>
      <vt:lpstr>Arimo</vt:lpstr>
      <vt:lpstr>무궁화 고딕</vt:lpstr>
      <vt:lpstr>Source Han Sans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하늘색 파란색 심플한 깔끔한 기본 기업 회사 소개 프리젠테이션</dc:title>
  <dc:creator>김민정</dc:creator>
  <cp:lastModifiedBy>윤석규</cp:lastModifiedBy>
  <cp:revision>11</cp:revision>
  <dcterms:created xsi:type="dcterms:W3CDTF">2006-08-16T00:00:00Z</dcterms:created>
  <dcterms:modified xsi:type="dcterms:W3CDTF">2024-10-15T08:48:31Z</dcterms:modified>
  <dc:identifier>DAGS3z4f1SQ</dc:identifier>
</cp:coreProperties>
</file>